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18" r:id="rId1"/>
    <p:sldMasterId id="2147483719" r:id="rId2"/>
  </p:sldMasterIdLst>
  <p:notesMasterIdLst>
    <p:notesMasterId r:id="rId39"/>
  </p:notesMasterIdLst>
  <p:sldIdLst>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5143500" type="screen16x9"/>
  <p:notesSz cx="6858000" cy="9144000"/>
  <p:embeddedFontLst>
    <p:embeddedFont>
      <p:font typeface="Arial Black" panose="020B0A04020102020204" pitchFamily="34" charset="0"/>
      <p:regular r:id="rId40"/>
      <p:bold r:id="rId41"/>
    </p:embeddedFont>
    <p:embeddedFont>
      <p:font typeface="Calibri" panose="020F0502020204030204" pitchFamily="34" charset="0"/>
      <p:regular r:id="rId42"/>
      <p:bold r:id="rId43"/>
      <p:italic r:id="rId44"/>
      <p:boldItalic r:id="rId45"/>
    </p:embeddedFont>
    <p:embeddedFont>
      <p:font typeface="Helvetica Neue" panose="020B0604020202020204" charset="0"/>
      <p:regular r:id="rId46"/>
      <p:bold r:id="rId47"/>
      <p:italic r:id="rId48"/>
      <p:boldItalic r:id="rId49"/>
    </p:embeddedFont>
    <p:embeddedFont>
      <p:font typeface="Helvetica Neue Light" panose="020B0604020202020204" charset="0"/>
      <p:regular r:id="rId50"/>
      <p:bold r:id="rId51"/>
      <p:italic r:id="rId52"/>
      <p:boldItalic r:id="rId53"/>
    </p:embeddedFont>
    <p:embeddedFont>
      <p:font typeface="Poppins" panose="00000500000000000000" pitchFamily="2" charset="0"/>
      <p:regular r:id="rId54"/>
      <p:bold r:id="rId55"/>
      <p:italic r:id="rId56"/>
      <p:boldItalic r:id="rId57"/>
    </p:embeddedFont>
    <p:embeddedFont>
      <p:font typeface="Poppins Medium" panose="00000600000000000000" pitchFamily="2" charset="0"/>
      <p:regular r:id="rId58"/>
      <p:bold r:id="rId59"/>
      <p:italic r:id="rId60"/>
      <p:boldItalic r:id="rId61"/>
    </p:embeddedFont>
    <p:embeddedFont>
      <p:font typeface="Poppins SemiBold" panose="00000700000000000000" pitchFamily="2" charset="0"/>
      <p:regular r:id="rId62"/>
      <p:bold r:id="rId63"/>
      <p:italic r:id="rId64"/>
      <p:boldItalic r:id="rId65"/>
    </p:embeddedFont>
    <p:embeddedFont>
      <p:font typeface="Quattrocento Sans" panose="020B0604020202020204" charset="0"/>
      <p:regular r:id="rId66"/>
      <p:bold r:id="rId67"/>
      <p:italic r:id="rId68"/>
      <p:boldItalic r:id="rId6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riana Gonzalez Novoa" initials="AGN" lastIdx="1" clrIdx="0">
    <p:extLst>
      <p:ext uri="{19B8F6BF-5375-455C-9EA6-DF929625EA0E}">
        <p15:presenceInfo xmlns:p15="http://schemas.microsoft.com/office/powerpoint/2012/main" userId="S::anovoa@logitech.com::97167d84-8961-45c1-9f84-60dbddb4883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065" autoAdjust="0"/>
  </p:normalViewPr>
  <p:slideViewPr>
    <p:cSldViewPr snapToGrid="0">
      <p:cViewPr varScale="1">
        <p:scale>
          <a:sx n="143" d="100"/>
          <a:sy n="143" d="100"/>
        </p:scale>
        <p:origin x="684" y="114"/>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font" Target="fonts/font3.fntdata"/><Relationship Id="rId47" Type="http://schemas.openxmlformats.org/officeDocument/2006/relationships/font" Target="fonts/font8.fntdata"/><Relationship Id="rId50" Type="http://schemas.openxmlformats.org/officeDocument/2006/relationships/font" Target="fonts/font11.fntdata"/><Relationship Id="rId55" Type="http://schemas.openxmlformats.org/officeDocument/2006/relationships/font" Target="fonts/font16.fntdata"/><Relationship Id="rId63" Type="http://schemas.openxmlformats.org/officeDocument/2006/relationships/font" Target="fonts/font24.fntdata"/><Relationship Id="rId68" Type="http://schemas.openxmlformats.org/officeDocument/2006/relationships/font" Target="fonts/font29.fntdata"/><Relationship Id="rId7" Type="http://schemas.openxmlformats.org/officeDocument/2006/relationships/slide" Target="slides/slide5.xml"/><Relationship Id="rId71"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font" Target="fonts/font1.fntdata"/><Relationship Id="rId45" Type="http://schemas.openxmlformats.org/officeDocument/2006/relationships/font" Target="fonts/font6.fntdata"/><Relationship Id="rId53" Type="http://schemas.openxmlformats.org/officeDocument/2006/relationships/font" Target="fonts/font14.fntdata"/><Relationship Id="rId58" Type="http://schemas.openxmlformats.org/officeDocument/2006/relationships/font" Target="fonts/font19.fntdata"/><Relationship Id="rId66" Type="http://schemas.openxmlformats.org/officeDocument/2006/relationships/font" Target="fonts/font27.fntdata"/><Relationship Id="rId7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10.fntdata"/><Relationship Id="rId57" Type="http://schemas.openxmlformats.org/officeDocument/2006/relationships/font" Target="fonts/font18.fntdata"/><Relationship Id="rId61" Type="http://schemas.openxmlformats.org/officeDocument/2006/relationships/font" Target="fonts/font22.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font" Target="fonts/font5.fntdata"/><Relationship Id="rId52" Type="http://schemas.openxmlformats.org/officeDocument/2006/relationships/font" Target="fonts/font13.fntdata"/><Relationship Id="rId60" Type="http://schemas.openxmlformats.org/officeDocument/2006/relationships/font" Target="fonts/font21.fntdata"/><Relationship Id="rId65" Type="http://schemas.openxmlformats.org/officeDocument/2006/relationships/font" Target="fonts/font26.fntdata"/><Relationship Id="rId73"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4.fntdata"/><Relationship Id="rId48" Type="http://schemas.openxmlformats.org/officeDocument/2006/relationships/font" Target="fonts/font9.fntdata"/><Relationship Id="rId56" Type="http://schemas.openxmlformats.org/officeDocument/2006/relationships/font" Target="fonts/font17.fntdata"/><Relationship Id="rId64" Type="http://schemas.openxmlformats.org/officeDocument/2006/relationships/font" Target="fonts/font25.fntdata"/><Relationship Id="rId69" Type="http://schemas.openxmlformats.org/officeDocument/2006/relationships/font" Target="fonts/font30.fntdata"/><Relationship Id="rId8" Type="http://schemas.openxmlformats.org/officeDocument/2006/relationships/slide" Target="slides/slide6.xml"/><Relationship Id="rId51" Type="http://schemas.openxmlformats.org/officeDocument/2006/relationships/font" Target="fonts/font12.fntdata"/><Relationship Id="rId72"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font" Target="fonts/font7.fntdata"/><Relationship Id="rId59" Type="http://schemas.openxmlformats.org/officeDocument/2006/relationships/font" Target="fonts/font20.fntdata"/><Relationship Id="rId67" Type="http://schemas.openxmlformats.org/officeDocument/2006/relationships/font" Target="fonts/font28.fntdata"/><Relationship Id="rId20" Type="http://schemas.openxmlformats.org/officeDocument/2006/relationships/slide" Target="slides/slide18.xml"/><Relationship Id="rId41" Type="http://schemas.openxmlformats.org/officeDocument/2006/relationships/font" Target="fonts/font2.fntdata"/><Relationship Id="rId54" Type="http://schemas.openxmlformats.org/officeDocument/2006/relationships/font" Target="fonts/font15.fntdata"/><Relationship Id="rId62" Type="http://schemas.openxmlformats.org/officeDocument/2006/relationships/font" Target="fonts/font23.fntdata"/><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2" name="Google Shape;26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3" name="Google Shape;333;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s-MX" dirty="0"/>
              <a:t>Y sin la pizarra en las reuniones, perdemos una de las herramientas más funcionales que le encanta a la gente y que nos ayuda a ser productivos. </a:t>
            </a:r>
            <a:endParaRPr dirty="0"/>
          </a:p>
          <a:p>
            <a:pPr marL="0" lvl="0" indent="0" algn="l" rtl="0">
              <a:lnSpc>
                <a:spcPct val="100000"/>
              </a:lnSpc>
              <a:spcBef>
                <a:spcPts val="0"/>
              </a:spcBef>
              <a:spcAft>
                <a:spcPts val="0"/>
              </a:spcAft>
              <a:buSzPts val="1100"/>
              <a:buNone/>
            </a:pPr>
            <a:r>
              <a:rPr lang="es-MX" dirty="0"/>
              <a:t>Las pizarras son perfectas para la creatividad: tomar notas, dibujar y generar ideas de forma espontánea.</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9" name="Google Shape;339;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s-MX"/>
              <a:t>La gente las usa para intercambiar ideas.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5" name="Google Shape;345;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s-MX" dirty="0">
                <a:solidFill>
                  <a:schemeClr val="dk1"/>
                </a:solidFill>
              </a:rPr>
              <a:t>... y para vender...</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1" name="Google Shape;351;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s-MX" dirty="0"/>
              <a:t>... para diseñar revisiones e ingeniería. </a:t>
            </a: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7" name="Google Shape;357;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s-MX">
                <a:solidFill>
                  <a:schemeClr val="dk1"/>
                </a:solidFill>
              </a:rPr>
              <a:t>Y no nos olvidemos de la enseñanza. </a:t>
            </a:r>
            <a:endParaRPr>
              <a:solidFill>
                <a:schemeClr val="dk1"/>
              </a:solidFill>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63" name="Google Shape;363;p1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100"/>
              <a:buNone/>
            </a:pPr>
            <a:r>
              <a:rPr lang="es-MX"/>
              <a:t>Tienen muchos usos. ¡Y todo el mundo sabe cómo usarla! Simplemente no se están utilizando en la medida en que se usaban en el pasado debido al cambio en el lugar de trabajo híbrido.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9" name="Google Shape;369;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s-MX" dirty="0"/>
              <a:t>Hasta ahora, ha sido una lucha incorporar las pizarras en las videoconferencias. Y los enfoques adoptados no han funcionado muy bien. </a:t>
            </a:r>
            <a:endParaRPr dirty="0"/>
          </a:p>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4" name="Google Shape;374;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s-MX" dirty="0"/>
              <a:t>Por ejemplo, tomar una foto de la pizarra. Las imágenes son solo una instantánea en el tiempo. No ofrecen colaboración en tiempo real, especialmente porque a menudo se toman una vez que la reunión ha finalizado. Y cuando se toman durante la reunión, se puede interrumpir el flujo del contenido en la pizarra.</a:t>
            </a: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0" name="Google Shape;380;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s-MX" dirty="0"/>
              <a:t>Algunas personas han optado por apuntar una cámara de conferencia o una cámara web a la pizarra. Esto puede funcionar de alguna forma, pero este tipo de cámaras están optimizadas para enfocar personas en lugar del contenido de las pizarras. Es posible que obtengas distorsión, reflejos, obstrucciones y una falta general de legibilidad. </a:t>
            </a: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6" name="Google Shape;386;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s-MX" dirty="0"/>
              <a:t>Y las pizarras digitales interactivas, aunque son excelentes herramientas, a menudo son complejas, inaccesibles y abrumadoras. Sin mencionar su precio, desde $ 10, 000 hasta más de $ 30 000, que no presenta buena escalabilidad. </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81" name="Google Shape;281;p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100"/>
              <a:buNone/>
            </a:pPr>
            <a:r>
              <a:rPr lang="es-MX" dirty="0"/>
              <a:t>Comenzaremos observando cómo es la colaboración en el lugar de trabajo moderno, luego hablaremos sobre los motivos por los que creamos Scribe y haremos a una demostración de lo que hace que sea perfecta para la colaboración en el lugar de trabajo híbrido.</a:t>
            </a:r>
            <a:endParaRPr dirty="0"/>
          </a:p>
          <a:p>
            <a:pPr marL="0" lvl="0" indent="0" algn="l" rtl="0">
              <a:lnSpc>
                <a:spcPct val="117999"/>
              </a:lnSpc>
              <a:spcBef>
                <a:spcPts val="0"/>
              </a:spcBef>
              <a:spcAft>
                <a:spcPts val="0"/>
              </a:spcAft>
              <a:buSzPts val="1100"/>
              <a:buNone/>
            </a:pPr>
            <a:r>
              <a:rPr lang="es-MX" dirty="0"/>
              <a:t>También compartiremos un caso de éxito antes de concluir con un resumen y dar lugar a preguntas sobre el mismo.</a:t>
            </a: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92" name="Google Shape;392;p2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100"/>
              <a:buNone/>
            </a:pPr>
            <a:r>
              <a:rPr lang="es-MX" dirty="0"/>
              <a:t>Lo cual nos lleva a la solución de Logitech. Algo que permite la colaboración en tiempo real, brinda a todos una visualización clara de la pizarra y es fácil de usar. Así podemos nivelar el campo de juego para los participantes remotos en las videoconferencias.</a:t>
            </a: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7" name="Google Shape;397;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s-MX" dirty="0">
                <a:solidFill>
                  <a:schemeClr val="dk1"/>
                </a:solidFill>
              </a:rPr>
              <a:t>Presentamos Logitech Scribe, una cámara para pizarras con tecnología de inteligencia artificial para la colaboración remota y en el lugar de trabajo híbrido.</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03" name="Google Shape;403;p2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100"/>
              <a:buNone/>
            </a:pPr>
            <a:r>
              <a:rPr lang="es-MX" dirty="0"/>
              <a:t>Y en lugar de solo decirte cómo funciona y qué es lo que hace que Scribe sea diferente y única. ¡Te lo mostraremos!</a:t>
            </a:r>
            <a:endParaRPr dirty="0"/>
          </a:p>
          <a:p>
            <a:pPr marL="0" lvl="0" indent="0" algn="l" rtl="0">
              <a:lnSpc>
                <a:spcPct val="117999"/>
              </a:lnSpc>
              <a:spcBef>
                <a:spcPts val="0"/>
              </a:spcBef>
              <a:spcAft>
                <a:spcPts val="0"/>
              </a:spcAft>
              <a:buSzPts val="1100"/>
              <a:buNone/>
            </a:pPr>
            <a:r>
              <a:rPr lang="es-MX" dirty="0"/>
              <a:t>[DEMO: 5-8 minutos]</a:t>
            </a:r>
            <a:endParaRPr dirty="0"/>
          </a:p>
          <a:p>
            <a:pPr marL="0" lvl="0" indent="0" algn="l" rtl="0">
              <a:lnSpc>
                <a:spcPct val="117999"/>
              </a:lnSpc>
              <a:spcBef>
                <a:spcPts val="0"/>
              </a:spcBef>
              <a:spcAft>
                <a:spcPts val="0"/>
              </a:spcAft>
              <a:buSzPts val="1100"/>
              <a:buNone/>
            </a:pPr>
            <a:endParaRPr dirty="0"/>
          </a:p>
          <a:p>
            <a:pPr marL="0" lvl="0" indent="0" algn="l" rtl="0">
              <a:lnSpc>
                <a:spcPct val="117999"/>
              </a:lnSpc>
              <a:spcBef>
                <a:spcPts val="0"/>
              </a:spcBef>
              <a:spcAft>
                <a:spcPts val="0"/>
              </a:spcAft>
              <a:buSzPts val="1100"/>
              <a:buNone/>
            </a:pPr>
            <a:r>
              <a:rPr lang="es-MX" dirty="0"/>
              <a:t>“Imagina que tú o alguien en la sala se da cuenta de que tiene una idea y decide que quiere empezar a escribir en la pizarra. [levántate y empieza a escribir en la pizarra al fondo].</a:t>
            </a:r>
            <a:endParaRPr dirty="0"/>
          </a:p>
          <a:p>
            <a:pPr marL="0" lvl="0" indent="0" algn="l" rtl="0">
              <a:lnSpc>
                <a:spcPct val="117999"/>
              </a:lnSpc>
              <a:spcBef>
                <a:spcPts val="0"/>
              </a:spcBef>
              <a:spcAft>
                <a:spcPts val="0"/>
              </a:spcAft>
              <a:buSzPts val="1100"/>
              <a:buNone/>
            </a:pPr>
            <a:r>
              <a:rPr lang="es-MX" dirty="0"/>
              <a:t>“Puedes verme, pero probablemente no puedas ver lo que acabo de dibujar. </a:t>
            </a:r>
            <a:endParaRPr dirty="0"/>
          </a:p>
          <a:p>
            <a:pPr marL="0" lvl="0" indent="0" algn="l" rtl="0">
              <a:lnSpc>
                <a:spcPct val="117999"/>
              </a:lnSpc>
              <a:spcBef>
                <a:spcPts val="0"/>
              </a:spcBef>
              <a:spcAft>
                <a:spcPts val="0"/>
              </a:spcAft>
              <a:buSzPts val="1100"/>
              <a:buNone/>
            </a:pPr>
            <a:r>
              <a:rPr lang="es-MX" dirty="0"/>
              <a:t>“Ahora, ¿Si pudiera haber una manera de mostrarles a todos los participantes de la reunión, incluidos los que se unen de forma remota, una visualización clara de la pizarra? </a:t>
            </a:r>
            <a:endParaRPr dirty="0"/>
          </a:p>
          <a:p>
            <a:pPr marL="0" lvl="0" indent="0" algn="l" rtl="0">
              <a:lnSpc>
                <a:spcPct val="117999"/>
              </a:lnSpc>
              <a:spcBef>
                <a:spcPts val="0"/>
              </a:spcBef>
              <a:spcAft>
                <a:spcPts val="0"/>
              </a:spcAft>
              <a:buSzPts val="1100"/>
              <a:buNone/>
            </a:pPr>
            <a:r>
              <a:rPr lang="es-MX" dirty="0"/>
              <a:t>“Por ejemplo, con solo presionar un botón... así [presiona el botón, luego muestra el contenido que ya aparece en la pizarra]</a:t>
            </a:r>
            <a:endParaRPr dirty="0"/>
          </a:p>
          <a:p>
            <a:pPr marL="0" lvl="0" indent="0" algn="l" rtl="0">
              <a:lnSpc>
                <a:spcPct val="117999"/>
              </a:lnSpc>
              <a:spcBef>
                <a:spcPts val="0"/>
              </a:spcBef>
              <a:spcAft>
                <a:spcPts val="0"/>
              </a:spcAft>
              <a:buSzPts val="1100"/>
              <a:buNone/>
            </a:pPr>
            <a:r>
              <a:rPr lang="es-MX" dirty="0"/>
              <a:t>“Con Scribe, compartir una pizarra en las reuniones de video es muy simple, solo se necesita tocar un botón [dibuja un círculo con LOGI para representar el botón]</a:t>
            </a:r>
            <a:endParaRPr dirty="0"/>
          </a:p>
          <a:p>
            <a:pPr marL="0" lvl="0" indent="0" algn="l" rtl="0">
              <a:lnSpc>
                <a:spcPct val="117999"/>
              </a:lnSpc>
              <a:spcBef>
                <a:spcPts val="0"/>
              </a:spcBef>
              <a:spcAft>
                <a:spcPts val="0"/>
              </a:spcAft>
              <a:buSzPts val="1100"/>
              <a:buNone/>
            </a:pPr>
            <a:r>
              <a:rPr lang="es-MX" dirty="0"/>
              <a:t>“Incluso puedes usar el controlador táctil de tu sala de reuniones, como </a:t>
            </a:r>
            <a:r>
              <a:rPr lang="es-MX" dirty="0" err="1"/>
              <a:t>Tap</a:t>
            </a:r>
            <a:r>
              <a:rPr lang="es-MX" dirty="0"/>
              <a:t>, para comenzar a compartir la </a:t>
            </a:r>
            <a:r>
              <a:rPr lang="es-MX" dirty="0" err="1"/>
              <a:t>Whiteboard</a:t>
            </a:r>
            <a:r>
              <a:rPr lang="es-MX" dirty="0"/>
              <a:t> [dibuja ¾ de la vista de </a:t>
            </a:r>
            <a:r>
              <a:rPr lang="es-MX" dirty="0" err="1"/>
              <a:t>Tap</a:t>
            </a:r>
            <a:r>
              <a:rPr lang="es-MX" dirty="0"/>
              <a:t>]</a:t>
            </a:r>
            <a:endParaRPr dirty="0"/>
          </a:p>
          <a:p>
            <a:pPr marL="0" lvl="0" indent="0" algn="l" rtl="0">
              <a:lnSpc>
                <a:spcPct val="117999"/>
              </a:lnSpc>
              <a:spcBef>
                <a:spcPts val="0"/>
              </a:spcBef>
              <a:spcAft>
                <a:spcPts val="0"/>
              </a:spcAft>
              <a:buSzPts val="1100"/>
              <a:buNone/>
            </a:pPr>
            <a:r>
              <a:rPr lang="es-MX" dirty="0"/>
              <a:t>“Y Scribe funciona con cualquier pizarra de hasta 4 pies de alto por 6 pies de ancho y cualquier tipo de marcadores de borrado en seco.</a:t>
            </a:r>
            <a:endParaRPr dirty="0"/>
          </a:p>
          <a:p>
            <a:pPr marL="0" lvl="0" indent="0" algn="l" rtl="0">
              <a:lnSpc>
                <a:spcPct val="117999"/>
              </a:lnSpc>
              <a:spcBef>
                <a:spcPts val="0"/>
              </a:spcBef>
              <a:spcAft>
                <a:spcPts val="0"/>
              </a:spcAft>
              <a:buSzPts val="1100"/>
              <a:buNone/>
            </a:pPr>
            <a:r>
              <a:rPr lang="es-MX" dirty="0"/>
              <a:t>“Y con su rendimiento basado en tecnología de inteligencia artificial, Scribe permite que todos los participantes vean la pizarra con claridad y sin obstrucciones</a:t>
            </a:r>
            <a:endParaRPr dirty="0"/>
          </a:p>
          <a:p>
            <a:pPr marL="0" lvl="0" indent="0" algn="l" rtl="0">
              <a:lnSpc>
                <a:spcPct val="117999"/>
              </a:lnSpc>
              <a:spcBef>
                <a:spcPts val="0"/>
              </a:spcBef>
              <a:spcAft>
                <a:spcPts val="0"/>
              </a:spcAft>
              <a:buSzPts val="1100"/>
              <a:buNone/>
            </a:pPr>
            <a:r>
              <a:rPr lang="es-MX" dirty="0"/>
              <a:t>"Por ejemplo, la función de transparencia del presentador hace que la persona que escribe en la pizarra sea translúcida, por lo que puedes ver claramente que está escribiendo o lo que está señalando</a:t>
            </a:r>
            <a:endParaRPr dirty="0"/>
          </a:p>
          <a:p>
            <a:pPr marL="0" lvl="0" indent="0" algn="l" rtl="0">
              <a:lnSpc>
                <a:spcPct val="117999"/>
              </a:lnSpc>
              <a:spcBef>
                <a:spcPts val="0"/>
              </a:spcBef>
              <a:spcAft>
                <a:spcPts val="0"/>
              </a:spcAft>
              <a:buSzPts val="1100"/>
              <a:buNone/>
            </a:pPr>
            <a:r>
              <a:rPr lang="es-MX" dirty="0"/>
              <a:t>"Y como probablemente hayas notado, la mejora del contenido logra que el color y las líneas de los marcadores sean brillantes y nítidos</a:t>
            </a:r>
            <a:endParaRPr dirty="0"/>
          </a:p>
          <a:p>
            <a:pPr marL="0" lvl="0" indent="0" algn="l" rtl="0">
              <a:lnSpc>
                <a:spcPct val="117999"/>
              </a:lnSpc>
              <a:spcBef>
                <a:spcPts val="0"/>
              </a:spcBef>
              <a:spcAft>
                <a:spcPts val="0"/>
              </a:spcAft>
              <a:buSzPts val="1100"/>
              <a:buNone/>
            </a:pPr>
            <a:r>
              <a:rPr lang="es-MX" dirty="0"/>
              <a:t>“Scribe incluso puede detectar objetos como notas adhesivas, por lo que puedes usar la pizarra con las herramientas complementarias que siempre has utilizado junto con las pizarras.</a:t>
            </a:r>
            <a:endParaRPr dirty="0"/>
          </a:p>
          <a:p>
            <a:pPr marL="0" lvl="0" indent="0" algn="l" rtl="0">
              <a:lnSpc>
                <a:spcPct val="117999"/>
              </a:lnSpc>
              <a:spcBef>
                <a:spcPts val="0"/>
              </a:spcBef>
              <a:spcAft>
                <a:spcPts val="0"/>
              </a:spcAft>
              <a:buClr>
                <a:schemeClr val="dk1"/>
              </a:buClr>
              <a:buSzPts val="1100"/>
              <a:buFont typeface="Arial"/>
              <a:buNone/>
            </a:pPr>
            <a:r>
              <a:rPr lang="es-MX" dirty="0">
                <a:solidFill>
                  <a:schemeClr val="dk1"/>
                </a:solidFill>
              </a:rPr>
              <a:t>"Y luego, cuando hayas terminado, simplemente presionas el botón de compartir, ¡y vuelves a ver las caras de todos los participantes de la reunión!".</a:t>
            </a:r>
            <a:endParaRPr dirty="0"/>
          </a:p>
          <a:p>
            <a:pPr marL="0" lvl="0" indent="0" algn="l" rtl="0">
              <a:lnSpc>
                <a:spcPct val="117999"/>
              </a:lnSpc>
              <a:spcBef>
                <a:spcPts val="0"/>
              </a:spcBef>
              <a:spcAft>
                <a:spcPts val="0"/>
              </a:spcAft>
              <a:buSzPts val="1100"/>
              <a:buNone/>
            </a:pPr>
            <a:endParaRPr dirty="0"/>
          </a:p>
          <a:p>
            <a:pPr marL="0" lvl="0" indent="0" algn="l" rtl="0">
              <a:lnSpc>
                <a:spcPct val="117999"/>
              </a:lnSpc>
              <a:spcBef>
                <a:spcPts val="0"/>
              </a:spcBef>
              <a:spcAft>
                <a:spcPts val="0"/>
              </a:spcAft>
              <a:buSzPts val="1100"/>
              <a:buNone/>
            </a:pPr>
            <a:r>
              <a:rPr lang="es-MX" dirty="0"/>
              <a:t>[CONTENIDO YA INTEGRADO menos lo que está entre corchetes]</a:t>
            </a:r>
            <a:endParaRPr dirty="0"/>
          </a:p>
          <a:p>
            <a:pPr marL="0" lvl="0" indent="0" algn="l" rtl="0">
              <a:lnSpc>
                <a:spcPct val="117999"/>
              </a:lnSpc>
              <a:spcBef>
                <a:spcPts val="0"/>
              </a:spcBef>
              <a:spcAft>
                <a:spcPts val="0"/>
              </a:spcAft>
              <a:buSzPts val="1100"/>
              <a:buNone/>
            </a:pPr>
            <a:r>
              <a:rPr lang="es-MX" dirty="0"/>
              <a:t>FACILIDAD DE USO</a:t>
            </a:r>
            <a:endParaRPr dirty="0"/>
          </a:p>
          <a:p>
            <a:pPr marL="457200" lvl="0" indent="-298450" algn="l" rtl="0">
              <a:lnSpc>
                <a:spcPct val="117999"/>
              </a:lnSpc>
              <a:spcBef>
                <a:spcPts val="0"/>
              </a:spcBef>
              <a:spcAft>
                <a:spcPts val="0"/>
              </a:spcAft>
              <a:buSzPts val="1100"/>
              <a:buChar char="-"/>
            </a:pPr>
            <a:r>
              <a:rPr lang="es-MX" dirty="0"/>
              <a:t>Botón para compartir</a:t>
            </a:r>
            <a:endParaRPr dirty="0"/>
          </a:p>
          <a:p>
            <a:pPr marL="457200" lvl="0" indent="-298450" algn="l" rtl="0">
              <a:lnSpc>
                <a:spcPct val="117999"/>
              </a:lnSpc>
              <a:spcBef>
                <a:spcPts val="0"/>
              </a:spcBef>
              <a:spcAft>
                <a:spcPts val="0"/>
              </a:spcAft>
              <a:buSzPts val="1100"/>
              <a:buChar char="-"/>
            </a:pPr>
            <a:r>
              <a:rPr lang="es-MX" dirty="0"/>
              <a:t>O comparte con tu controlador táctil para salas de reunión</a:t>
            </a:r>
            <a:endParaRPr dirty="0"/>
          </a:p>
          <a:p>
            <a:pPr marL="457200" lvl="0" indent="-298450" algn="l" rtl="0">
              <a:lnSpc>
                <a:spcPct val="117999"/>
              </a:lnSpc>
              <a:spcBef>
                <a:spcPts val="0"/>
              </a:spcBef>
              <a:spcAft>
                <a:spcPts val="0"/>
              </a:spcAft>
              <a:buSzPts val="1100"/>
              <a:buChar char="-"/>
            </a:pPr>
            <a:r>
              <a:rPr lang="es-MX" dirty="0"/>
              <a:t>¡El aprendizaje es sencillísimo! Cualquier pizarra y marcador de borrado en seco</a:t>
            </a:r>
            <a:endParaRPr dirty="0"/>
          </a:p>
          <a:p>
            <a:pPr marL="0" lvl="0" indent="0" algn="l" rtl="0">
              <a:lnSpc>
                <a:spcPct val="117999"/>
              </a:lnSpc>
              <a:spcBef>
                <a:spcPts val="0"/>
              </a:spcBef>
              <a:spcAft>
                <a:spcPts val="0"/>
              </a:spcAft>
              <a:buSzPts val="1100"/>
              <a:buNone/>
            </a:pPr>
            <a:endParaRPr dirty="0"/>
          </a:p>
          <a:p>
            <a:pPr marL="0" lvl="0" indent="0" algn="l" rtl="0">
              <a:lnSpc>
                <a:spcPct val="117999"/>
              </a:lnSpc>
              <a:spcBef>
                <a:spcPts val="0"/>
              </a:spcBef>
              <a:spcAft>
                <a:spcPts val="0"/>
              </a:spcAft>
              <a:buSzPts val="1100"/>
              <a:buNone/>
            </a:pPr>
            <a:r>
              <a:rPr lang="es-MX" dirty="0"/>
              <a:t>RENDIMIENTO BASADO EN TECNOLOGÍA DE INTELIGENCIA ARTIFICIAL [ten una tabla dibujada previamente con varias notas adhesivas escritas colocadas en diferentes columnas]</a:t>
            </a:r>
            <a:endParaRPr dirty="0"/>
          </a:p>
          <a:p>
            <a:pPr marL="457200" lvl="0" indent="-298450" algn="l" rtl="0">
              <a:lnSpc>
                <a:spcPct val="117999"/>
              </a:lnSpc>
              <a:spcBef>
                <a:spcPts val="0"/>
              </a:spcBef>
              <a:spcAft>
                <a:spcPts val="0"/>
              </a:spcAft>
              <a:buSzPts val="1100"/>
              <a:buChar char="-"/>
            </a:pPr>
            <a:r>
              <a:rPr lang="es-MX" dirty="0"/>
              <a:t>Transparencia del presentador [señala diferentes puntos de la mesa]</a:t>
            </a:r>
            <a:endParaRPr dirty="0"/>
          </a:p>
          <a:p>
            <a:pPr marL="457200" lvl="0" indent="-298450" algn="l" rtl="0">
              <a:lnSpc>
                <a:spcPct val="117999"/>
              </a:lnSpc>
              <a:spcBef>
                <a:spcPts val="0"/>
              </a:spcBef>
              <a:spcAft>
                <a:spcPts val="0"/>
              </a:spcAft>
              <a:buSzPts val="1100"/>
              <a:buChar char="-"/>
            </a:pPr>
            <a:r>
              <a:rPr lang="es-MX" dirty="0"/>
              <a:t>Mejora del contenido</a:t>
            </a:r>
            <a:endParaRPr dirty="0"/>
          </a:p>
          <a:p>
            <a:pPr marL="457200" lvl="0" indent="-298450" algn="l" rtl="0">
              <a:lnSpc>
                <a:spcPct val="117999"/>
              </a:lnSpc>
              <a:spcBef>
                <a:spcPts val="0"/>
              </a:spcBef>
              <a:spcAft>
                <a:spcPts val="0"/>
              </a:spcAft>
              <a:buSzPts val="1100"/>
              <a:buChar char="-"/>
            </a:pPr>
            <a:r>
              <a:rPr lang="es-MX" dirty="0"/>
              <a:t>Detección de notas adhesivas [mueve una nota adhesiva de una columna a otra]</a:t>
            </a:r>
            <a:endParaRPr dirty="0"/>
          </a:p>
          <a:p>
            <a:pPr marL="0" lvl="0" indent="0" algn="l" rtl="0">
              <a:lnSpc>
                <a:spcPct val="117999"/>
              </a:lnSpc>
              <a:spcBef>
                <a:spcPts val="0"/>
              </a:spcBef>
              <a:spcAft>
                <a:spcPts val="0"/>
              </a:spcAft>
              <a:buSzPts val="1100"/>
              <a:buNone/>
            </a:pPr>
            <a:endParaRPr dirty="0"/>
          </a:p>
          <a:p>
            <a:pPr marL="0" lvl="0" indent="0" algn="l" rtl="0">
              <a:lnSpc>
                <a:spcPct val="117999"/>
              </a:lnSpc>
              <a:spcBef>
                <a:spcPts val="0"/>
              </a:spcBef>
              <a:spcAft>
                <a:spcPts val="0"/>
              </a:spcAft>
              <a:buSzPts val="1100"/>
              <a:buNone/>
            </a:pP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8" name="Google Shape;408;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3" name="Google Shape;413;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s-MX" dirty="0"/>
              <a:t>Scribe se integra con las soluciones líderes de videoconferencia para salas, como Microsoft </a:t>
            </a:r>
            <a:r>
              <a:rPr lang="es-MX" dirty="0" err="1"/>
              <a:t>Teams</a:t>
            </a:r>
            <a:r>
              <a:rPr lang="es-MX" dirty="0"/>
              <a:t> y Zoom </a:t>
            </a:r>
            <a:r>
              <a:rPr lang="es-MX" dirty="0" err="1"/>
              <a:t>Rooms</a:t>
            </a:r>
            <a:r>
              <a:rPr lang="es-MX" dirty="0"/>
              <a:t>. Simplemente únete a la reunión y comienza a compartir.</a:t>
            </a: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9" name="Google Shape;419;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s-MX" dirty="0"/>
              <a:t>Con tecnología de inteligencia artificial integrada y una lente especial, Scribe transmite el contenido de la pizarra en reuniones de video con una nitidez excepcional. Ahora, incluso los participantes remotos pueden tener el mejor lugar en la mesa.</a:t>
            </a:r>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5" name="Google Shape;425;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0" name="Google Shape;430;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s-MX"/>
              <a:t>Coloca Scribe de forma segura en diversas superficies de pared con el kit de instalación incluido.</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Google Shape;436;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7" name="Google Shape;437;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s-MX"/>
              <a:t>Garantiza instalaciones impecables y seguras gracias a la retención de cables y a las opciones para pasar los cables hacia arriba, hacia abajo o a través de la pared.</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4" name="Google Shape;444;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s-MX"/>
              <a:t>Usa los 10 metros de cable de categoría incluidos o tu propio cable para adaptarte al tamaño y al diseño de tu sala de reunión.</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87" name="Google Shape;287;p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1" name="Google Shape;451;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s-MX" dirty="0"/>
              <a:t>Junto con la cámara de contenido de la pizarra, Scribe incluye un botón inalámbrico para compartir, componentes de montaje, fuente de alimentación y cableado de categoría para la implementación a escala.</a:t>
            </a:r>
            <a:endParaRPr dirty="0"/>
          </a:p>
          <a:p>
            <a:pPr marL="0" lvl="0" indent="0" algn="l" rtl="0">
              <a:lnSpc>
                <a:spcPct val="100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8" name="Google Shape;458;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3" name="Google Shape;463;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s-MX"/>
              <a:t>Scribe es compatible con prácticamente cualquier aplicación de videoconferencia como una cámara conectada por USB. Esto aporta la flexibilidad necesaria para entornos educativos e, incluso, oficinas en casa.</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Google Shape;468;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69" name="Google Shape;469;p3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100"/>
              <a:buNone/>
            </a:pPr>
            <a:r>
              <a:rPr lang="es-MX" dirty="0"/>
              <a:t>Nos complace compartir contigo el impacto que ya ha tenido Scribe a través de un caso de éxito con ___________.</a:t>
            </a:r>
            <a:endParaRPr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74" name="Google Shape;474;p35: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100"/>
              <a:buNone/>
            </a:pPr>
            <a:endParaRPr sz="100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
        <p:cNvGrpSpPr/>
        <p:nvPr/>
      </p:nvGrpSpPr>
      <p:grpSpPr>
        <a:xfrm>
          <a:off x="0" y="0"/>
          <a:ext cx="0" cy="0"/>
          <a:chOff x="0" y="0"/>
          <a:chExt cx="0" cy="0"/>
        </a:xfrm>
      </p:grpSpPr>
      <p:sp>
        <p:nvSpPr>
          <p:cNvPr id="478" name="Google Shape;478;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9" name="Google Shape;479;p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p37:notes"/>
          <p:cNvSpPr txBox="1">
            <a:spLocks noGrp="1"/>
          </p:cNvSpPr>
          <p:nvPr>
            <p:ph type="body" idx="1"/>
          </p:nvPr>
        </p:nvSpPr>
        <p:spPr>
          <a:xfrm>
            <a:off x="914400" y="4343400"/>
            <a:ext cx="50292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s-MX"/>
              <a:t>Inicio de PREGUNTAS Y RESPUESTAS</a:t>
            </a:r>
            <a:endParaRPr/>
          </a:p>
        </p:txBody>
      </p:sp>
      <p:sp>
        <p:nvSpPr>
          <p:cNvPr id="487" name="Google Shape;487;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4" name="Google Shape;294;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s-MX"/>
              <a:t>En el entorno de la fuerza de trabajo híbrida, el video y el audio de alta calidad son fundamentales para lograr reuniones productivas. Por tal motivo, Logitech desarrolló un sistema AV de nivel empresarial con la familia Rally, junto con el control táctil del centro de la sala con Tap para ofrecer soluciones para salas pequeñas, medianas y grandes.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0" name="Google Shape;300;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s-MX"/>
              <a:t>En última instancia, el objetivo del audio y el video es permitir que todos los empleados, en la oficina y de forma remota, puedan colaborar sin importar dónde se encuentren.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7" name="Google Shape;307;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s-MX" dirty="0">
                <a:solidFill>
                  <a:schemeClr val="dk1"/>
                </a:solidFill>
              </a:rPr>
              <a:t>Sin embargo, aunque la colaboración presencial es poderosa, sabemos también que cuando los equipos necesitan comunicar una idea a nivel visual, nada supera a la pizarra tradicional y a los marcadores de borrado en seco, presentes en la mayoría de las salas de reuniones, pero difíciles de incorporar en las reuniones de video.</a:t>
            </a:r>
            <a:endParaRPr dirty="0"/>
          </a:p>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2" name="Google Shape;312;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s-MX" dirty="0"/>
              <a:t>¿Por qué usar pizarras? Porque las encontramos en la mayoría de las salas de reuniones</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8" name="Google Shape;318;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s-MX"/>
              <a:t>Y en casi todas las aulas.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4" name="Google Shape;324;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s-MX" dirty="0"/>
              <a:t>¿Cómo incluimos la pizarra en las reuniones por video? Al no hacerlo, podríamos dejar fuera de la reunión a los participantes o estudiantes remotos, ya que no pueden ver lo ven los que sí están en sala. Y si no pueden ver y participar completamente, no tienen las mismas oportunidades de aprender o colaborar. </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3">
  <p:cSld name="TITLE_AND_BODY_4">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4455806" y="4905375"/>
            <a:ext cx="227700" cy="241200"/>
          </a:xfrm>
          <a:prstGeom prst="rect">
            <a:avLst/>
          </a:prstGeom>
          <a:noFill/>
          <a:ln>
            <a:noFill/>
          </a:ln>
        </p:spPr>
        <p:txBody>
          <a:bodyPr spcFirstLastPara="1" wrap="square" lIns="50800" tIns="50800" rIns="50800" bIns="50800" anchor="t" anchorCtr="0">
            <a:noAutofit/>
          </a:bodyPr>
          <a:lstStyle>
            <a:lvl1pPr marL="0" marR="0" lvl="0"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MX"/>
              <a:t>‹#›</a:t>
            </a:fld>
            <a:endParaRPr sz="1200">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Electricco_Third">
  <p:cSld name="CUSTOM_2_4_1_3">
    <p:spTree>
      <p:nvGrpSpPr>
        <p:cNvPr id="1" name="Shape 36"/>
        <p:cNvGrpSpPr/>
        <p:nvPr/>
      </p:nvGrpSpPr>
      <p:grpSpPr>
        <a:xfrm>
          <a:off x="0" y="0"/>
          <a:ext cx="0" cy="0"/>
          <a:chOff x="0" y="0"/>
          <a:chExt cx="0" cy="0"/>
        </a:xfrm>
      </p:grpSpPr>
      <p:sp>
        <p:nvSpPr>
          <p:cNvPr id="37" name="Google Shape;37;p12"/>
          <p:cNvSpPr/>
          <p:nvPr/>
        </p:nvSpPr>
        <p:spPr>
          <a:xfrm>
            <a:off x="-5800" y="-5800"/>
            <a:ext cx="3003900" cy="51912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s-MX"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38" name="Google Shape;38;p12"/>
          <p:cNvSpPr txBox="1">
            <a:spLocks noGrp="1"/>
          </p:cNvSpPr>
          <p:nvPr>
            <p:ph type="title"/>
          </p:nvPr>
        </p:nvSpPr>
        <p:spPr>
          <a:xfrm>
            <a:off x="205550" y="886550"/>
            <a:ext cx="2653200" cy="8574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000000"/>
              </a:buClr>
              <a:buSzPts val="3000"/>
              <a:buFont typeface="Poppins Medium"/>
              <a:buNone/>
              <a:defRPr i="0" u="none" strike="noStrike" cap="none">
                <a:solidFill>
                  <a:srgbClr val="000000"/>
                </a:solidFill>
                <a:latin typeface="Poppins Medium"/>
                <a:ea typeface="Poppins Medium"/>
                <a:cs typeface="Poppins Medium"/>
                <a:sym typeface="Poppins Medium"/>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39" name="Google Shape;39;p12"/>
          <p:cNvSpPr txBox="1">
            <a:spLocks noGrp="1"/>
          </p:cNvSpPr>
          <p:nvPr>
            <p:ph type="subTitle" idx="1"/>
          </p:nvPr>
        </p:nvSpPr>
        <p:spPr>
          <a:xfrm>
            <a:off x="265314" y="2015350"/>
            <a:ext cx="2181000" cy="2066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640"/>
              </a:spcBef>
              <a:spcAft>
                <a:spcPts val="0"/>
              </a:spcAft>
              <a:buSzPts val="2800"/>
              <a:buNone/>
              <a:defRPr sz="1200">
                <a:solidFill>
                  <a:srgbClr val="000000"/>
                </a:solidFill>
              </a:defRPr>
            </a:lvl1pPr>
            <a:lvl2pPr lvl="1" algn="l">
              <a:lnSpc>
                <a:spcPct val="100000"/>
              </a:lnSpc>
              <a:spcBef>
                <a:spcPts val="640"/>
              </a:spcBef>
              <a:spcAft>
                <a:spcPts val="0"/>
              </a:spcAft>
              <a:buSzPts val="2800"/>
              <a:buNone/>
              <a:defRPr>
                <a:solidFill>
                  <a:srgbClr val="000000"/>
                </a:solidFill>
              </a:defRPr>
            </a:lvl2pPr>
            <a:lvl3pPr lvl="2" algn="l">
              <a:lnSpc>
                <a:spcPct val="100000"/>
              </a:lnSpc>
              <a:spcBef>
                <a:spcPts val="640"/>
              </a:spcBef>
              <a:spcAft>
                <a:spcPts val="0"/>
              </a:spcAft>
              <a:buSzPts val="2400"/>
              <a:buNone/>
              <a:defRPr>
                <a:solidFill>
                  <a:srgbClr val="000000"/>
                </a:solidFill>
              </a:defRPr>
            </a:lvl3pPr>
            <a:lvl4pPr lvl="3" algn="l">
              <a:lnSpc>
                <a:spcPct val="100000"/>
              </a:lnSpc>
              <a:spcBef>
                <a:spcPts val="640"/>
              </a:spcBef>
              <a:spcAft>
                <a:spcPts val="0"/>
              </a:spcAft>
              <a:buSzPts val="2000"/>
              <a:buNone/>
              <a:defRPr>
                <a:solidFill>
                  <a:srgbClr val="000000"/>
                </a:solidFill>
              </a:defRPr>
            </a:lvl4pPr>
            <a:lvl5pPr lvl="4" algn="l">
              <a:lnSpc>
                <a:spcPct val="100000"/>
              </a:lnSpc>
              <a:spcBef>
                <a:spcPts val="640"/>
              </a:spcBef>
              <a:spcAft>
                <a:spcPts val="0"/>
              </a:spcAft>
              <a:buSzPts val="2000"/>
              <a:buNone/>
              <a:defRPr>
                <a:solidFill>
                  <a:srgbClr val="000000"/>
                </a:solidFill>
              </a:defRPr>
            </a:lvl5pPr>
            <a:lvl6pPr lvl="5" algn="l">
              <a:lnSpc>
                <a:spcPct val="100000"/>
              </a:lnSpc>
              <a:spcBef>
                <a:spcPts val="640"/>
              </a:spcBef>
              <a:spcAft>
                <a:spcPts val="0"/>
              </a:spcAft>
              <a:buSzPts val="2000"/>
              <a:buNone/>
              <a:defRPr>
                <a:solidFill>
                  <a:srgbClr val="000000"/>
                </a:solidFill>
              </a:defRPr>
            </a:lvl6pPr>
            <a:lvl7pPr lvl="6" algn="l">
              <a:lnSpc>
                <a:spcPct val="100000"/>
              </a:lnSpc>
              <a:spcBef>
                <a:spcPts val="640"/>
              </a:spcBef>
              <a:spcAft>
                <a:spcPts val="0"/>
              </a:spcAft>
              <a:buSzPts val="2000"/>
              <a:buNone/>
              <a:defRPr>
                <a:solidFill>
                  <a:srgbClr val="000000"/>
                </a:solidFill>
              </a:defRPr>
            </a:lvl7pPr>
            <a:lvl8pPr lvl="7" algn="l">
              <a:lnSpc>
                <a:spcPct val="100000"/>
              </a:lnSpc>
              <a:spcBef>
                <a:spcPts val="640"/>
              </a:spcBef>
              <a:spcAft>
                <a:spcPts val="0"/>
              </a:spcAft>
              <a:buSzPts val="2000"/>
              <a:buNone/>
              <a:defRPr>
                <a:solidFill>
                  <a:srgbClr val="000000"/>
                </a:solidFill>
              </a:defRPr>
            </a:lvl8pPr>
            <a:lvl9pPr lvl="8" algn="l">
              <a:lnSpc>
                <a:spcPct val="100000"/>
              </a:lnSpc>
              <a:spcBef>
                <a:spcPts val="640"/>
              </a:spcBef>
              <a:spcAft>
                <a:spcPts val="0"/>
              </a:spcAft>
              <a:buSzPts val="2000"/>
              <a:buNone/>
              <a:defRPr>
                <a:solidFill>
                  <a:srgbClr val="000000"/>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Electricco_Logo">
  <p:cSld name="CUSTOM_1">
    <p:bg>
      <p:bgPr>
        <a:solidFill>
          <a:schemeClr val="accent3"/>
        </a:solidFill>
        <a:effectLst/>
      </p:bgPr>
    </p:bg>
    <p:spTree>
      <p:nvGrpSpPr>
        <p:cNvPr id="1" name="Shape 40"/>
        <p:cNvGrpSpPr/>
        <p:nvPr/>
      </p:nvGrpSpPr>
      <p:grpSpPr>
        <a:xfrm>
          <a:off x="0" y="0"/>
          <a:ext cx="0" cy="0"/>
          <a:chOff x="0" y="0"/>
          <a:chExt cx="0" cy="0"/>
        </a:xfrm>
      </p:grpSpPr>
      <p:pic>
        <p:nvPicPr>
          <p:cNvPr id="41" name="Google Shape;41;p13" descr="Logitech_RGB_black_M.png"/>
          <p:cNvPicPr preferRelativeResize="0"/>
          <p:nvPr/>
        </p:nvPicPr>
        <p:blipFill rotWithShape="1">
          <a:blip r:embed="rId2">
            <a:alphaModFix/>
          </a:blip>
          <a:srcRect/>
          <a:stretch/>
        </p:blipFill>
        <p:spPr>
          <a:xfrm>
            <a:off x="3319925" y="2198163"/>
            <a:ext cx="2504152" cy="747175"/>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Azzuro_Divider">
  <p:cSld name="TITLE_1_1">
    <p:bg>
      <p:bgPr>
        <a:solidFill>
          <a:schemeClr val="accent1"/>
        </a:solidFill>
        <a:effectLst/>
      </p:bgPr>
    </p:bg>
    <p:spTree>
      <p:nvGrpSpPr>
        <p:cNvPr id="1" name="Shape 42"/>
        <p:cNvGrpSpPr/>
        <p:nvPr/>
      </p:nvGrpSpPr>
      <p:grpSpPr>
        <a:xfrm>
          <a:off x="0" y="0"/>
          <a:ext cx="0" cy="0"/>
          <a:chOff x="0" y="0"/>
          <a:chExt cx="0" cy="0"/>
        </a:xfrm>
      </p:grpSpPr>
      <p:sp>
        <p:nvSpPr>
          <p:cNvPr id="43" name="Google Shape;43;p14"/>
          <p:cNvSpPr txBox="1">
            <a:spLocks noGrp="1"/>
          </p:cNvSpPr>
          <p:nvPr>
            <p:ph type="ctrTitle"/>
          </p:nvPr>
        </p:nvSpPr>
        <p:spPr>
          <a:xfrm>
            <a:off x="406000" y="1994850"/>
            <a:ext cx="8303700" cy="1102500"/>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FFFFFF"/>
              </a:buClr>
              <a:buSzPts val="3000"/>
              <a:buNone/>
              <a:defRPr sz="4400" i="0" u="none" strike="noStrike" cap="none">
                <a:solidFill>
                  <a:srgbClr val="FFFFFF"/>
                </a:solidFil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Azzuro_Half">
  <p:cSld name="CUSTOM_2_4_1_1">
    <p:spTree>
      <p:nvGrpSpPr>
        <p:cNvPr id="1" name="Shape 44"/>
        <p:cNvGrpSpPr/>
        <p:nvPr/>
      </p:nvGrpSpPr>
      <p:grpSpPr>
        <a:xfrm>
          <a:off x="0" y="0"/>
          <a:ext cx="0" cy="0"/>
          <a:chOff x="0" y="0"/>
          <a:chExt cx="0" cy="0"/>
        </a:xfrm>
      </p:grpSpPr>
      <p:sp>
        <p:nvSpPr>
          <p:cNvPr id="45" name="Google Shape;45;p15"/>
          <p:cNvSpPr/>
          <p:nvPr/>
        </p:nvSpPr>
        <p:spPr>
          <a:xfrm>
            <a:off x="-5800" y="-5800"/>
            <a:ext cx="4598400" cy="51792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s-MX"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46" name="Google Shape;46;p15"/>
          <p:cNvSpPr txBox="1">
            <a:spLocks noGrp="1"/>
          </p:cNvSpPr>
          <p:nvPr>
            <p:ph type="title"/>
          </p:nvPr>
        </p:nvSpPr>
        <p:spPr>
          <a:xfrm>
            <a:off x="205550" y="1038950"/>
            <a:ext cx="4006800" cy="8574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FFFFFF"/>
              </a:buClr>
              <a:buSzPts val="3000"/>
              <a:buFont typeface="Poppins Medium"/>
              <a:buNone/>
              <a:defRPr i="0" u="none" strike="noStrike" cap="non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a:endParaRPr/>
          </a:p>
        </p:txBody>
      </p:sp>
      <p:sp>
        <p:nvSpPr>
          <p:cNvPr id="47" name="Google Shape;47;p15"/>
          <p:cNvSpPr txBox="1">
            <a:spLocks noGrp="1"/>
          </p:cNvSpPr>
          <p:nvPr>
            <p:ph type="subTitle" idx="1"/>
          </p:nvPr>
        </p:nvSpPr>
        <p:spPr>
          <a:xfrm>
            <a:off x="295800" y="2167750"/>
            <a:ext cx="3293700" cy="2066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64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Azzuro_Third">
  <p:cSld name="CUSTOM_2_4_1_3_1">
    <p:spTree>
      <p:nvGrpSpPr>
        <p:cNvPr id="1" name="Shape 48"/>
        <p:cNvGrpSpPr/>
        <p:nvPr/>
      </p:nvGrpSpPr>
      <p:grpSpPr>
        <a:xfrm>
          <a:off x="0" y="0"/>
          <a:ext cx="0" cy="0"/>
          <a:chOff x="0" y="0"/>
          <a:chExt cx="0" cy="0"/>
        </a:xfrm>
      </p:grpSpPr>
      <p:sp>
        <p:nvSpPr>
          <p:cNvPr id="49" name="Google Shape;49;p16"/>
          <p:cNvSpPr/>
          <p:nvPr/>
        </p:nvSpPr>
        <p:spPr>
          <a:xfrm>
            <a:off x="-5800" y="-5800"/>
            <a:ext cx="3003900" cy="51912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s-MX"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50" name="Google Shape;50;p16"/>
          <p:cNvSpPr txBox="1">
            <a:spLocks noGrp="1"/>
          </p:cNvSpPr>
          <p:nvPr>
            <p:ph type="title"/>
          </p:nvPr>
        </p:nvSpPr>
        <p:spPr>
          <a:xfrm>
            <a:off x="205550" y="886550"/>
            <a:ext cx="2653200" cy="8574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FFFFFF"/>
              </a:buClr>
              <a:buSzPts val="3000"/>
              <a:buFont typeface="Poppins Medium"/>
              <a:buNone/>
              <a:defRPr i="0" u="none" strike="noStrike" cap="non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a:endParaRPr/>
          </a:p>
        </p:txBody>
      </p:sp>
      <p:sp>
        <p:nvSpPr>
          <p:cNvPr id="51" name="Google Shape;51;p16"/>
          <p:cNvSpPr txBox="1">
            <a:spLocks noGrp="1"/>
          </p:cNvSpPr>
          <p:nvPr>
            <p:ph type="subTitle" idx="1"/>
          </p:nvPr>
        </p:nvSpPr>
        <p:spPr>
          <a:xfrm>
            <a:off x="265314" y="2015350"/>
            <a:ext cx="2181000" cy="2066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64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Azzuro_Logo">
  <p:cSld name="CUSTOM_1_1">
    <p:bg>
      <p:bgPr>
        <a:solidFill>
          <a:schemeClr val="accent1"/>
        </a:solidFill>
        <a:effectLst/>
      </p:bgPr>
    </p:bg>
    <p:spTree>
      <p:nvGrpSpPr>
        <p:cNvPr id="1" name="Shape 52"/>
        <p:cNvGrpSpPr/>
        <p:nvPr/>
      </p:nvGrpSpPr>
      <p:grpSpPr>
        <a:xfrm>
          <a:off x="0" y="0"/>
          <a:ext cx="0" cy="0"/>
          <a:chOff x="0" y="0"/>
          <a:chExt cx="0" cy="0"/>
        </a:xfrm>
      </p:grpSpPr>
      <p:pic>
        <p:nvPicPr>
          <p:cNvPr id="53" name="Google Shape;53;p17" descr="Logitech_RGB_white_M.png"/>
          <p:cNvPicPr preferRelativeResize="0"/>
          <p:nvPr/>
        </p:nvPicPr>
        <p:blipFill rotWithShape="1">
          <a:blip r:embed="rId2">
            <a:alphaModFix/>
          </a:blip>
          <a:srcRect/>
          <a:stretch/>
        </p:blipFill>
        <p:spPr>
          <a:xfrm>
            <a:off x="3319925" y="2198175"/>
            <a:ext cx="2504139" cy="747175"/>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iano_Half">
  <p:cSld name="TITLE_1_1_1">
    <p:bg>
      <p:bgPr>
        <a:solidFill>
          <a:schemeClr val="accent2"/>
        </a:solidFill>
        <a:effectLst/>
      </p:bgPr>
    </p:bg>
    <p:spTree>
      <p:nvGrpSpPr>
        <p:cNvPr id="1" name="Shape 54"/>
        <p:cNvGrpSpPr/>
        <p:nvPr/>
      </p:nvGrpSpPr>
      <p:grpSpPr>
        <a:xfrm>
          <a:off x="0" y="0"/>
          <a:ext cx="0" cy="0"/>
          <a:chOff x="0" y="0"/>
          <a:chExt cx="0" cy="0"/>
        </a:xfrm>
      </p:grpSpPr>
      <p:sp>
        <p:nvSpPr>
          <p:cNvPr id="55" name="Google Shape;55;p18"/>
          <p:cNvSpPr txBox="1">
            <a:spLocks noGrp="1"/>
          </p:cNvSpPr>
          <p:nvPr>
            <p:ph type="ctrTitle"/>
          </p:nvPr>
        </p:nvSpPr>
        <p:spPr>
          <a:xfrm>
            <a:off x="406000" y="1994850"/>
            <a:ext cx="8303700" cy="1102500"/>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FFFFFF"/>
              </a:buClr>
              <a:buSzPts val="3000"/>
              <a:buNone/>
              <a:defRPr sz="4400" i="0" u="none" strike="noStrike" cap="none">
                <a:solidFill>
                  <a:srgbClr val="FFFFFF"/>
                </a:solidFil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iano_Half">
  <p:cSld name="CUSTOM_2_4_1_2">
    <p:spTree>
      <p:nvGrpSpPr>
        <p:cNvPr id="1" name="Shape 56"/>
        <p:cNvGrpSpPr/>
        <p:nvPr/>
      </p:nvGrpSpPr>
      <p:grpSpPr>
        <a:xfrm>
          <a:off x="0" y="0"/>
          <a:ext cx="0" cy="0"/>
          <a:chOff x="0" y="0"/>
          <a:chExt cx="0" cy="0"/>
        </a:xfrm>
      </p:grpSpPr>
      <p:sp>
        <p:nvSpPr>
          <p:cNvPr id="57" name="Google Shape;57;p19"/>
          <p:cNvSpPr/>
          <p:nvPr/>
        </p:nvSpPr>
        <p:spPr>
          <a:xfrm>
            <a:off x="-5800" y="-5800"/>
            <a:ext cx="4598400" cy="5179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s-MX"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58" name="Google Shape;58;p19"/>
          <p:cNvSpPr txBox="1">
            <a:spLocks noGrp="1"/>
          </p:cNvSpPr>
          <p:nvPr>
            <p:ph type="title"/>
          </p:nvPr>
        </p:nvSpPr>
        <p:spPr>
          <a:xfrm>
            <a:off x="205550" y="1038950"/>
            <a:ext cx="4006800" cy="8574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FFFFFF"/>
              </a:buClr>
              <a:buSzPts val="3000"/>
              <a:buFont typeface="Poppins Medium"/>
              <a:buNone/>
              <a:defRPr i="0" u="none" strike="noStrike" cap="non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a:endParaRPr/>
          </a:p>
        </p:txBody>
      </p:sp>
      <p:sp>
        <p:nvSpPr>
          <p:cNvPr id="59" name="Google Shape;59;p19"/>
          <p:cNvSpPr txBox="1">
            <a:spLocks noGrp="1"/>
          </p:cNvSpPr>
          <p:nvPr>
            <p:ph type="subTitle" idx="1"/>
          </p:nvPr>
        </p:nvSpPr>
        <p:spPr>
          <a:xfrm>
            <a:off x="295800" y="2167750"/>
            <a:ext cx="3293700" cy="2066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64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iano_Third">
  <p:cSld name="CUSTOM_2_4_1_3_1_1">
    <p:spTree>
      <p:nvGrpSpPr>
        <p:cNvPr id="1" name="Shape 60"/>
        <p:cNvGrpSpPr/>
        <p:nvPr/>
      </p:nvGrpSpPr>
      <p:grpSpPr>
        <a:xfrm>
          <a:off x="0" y="0"/>
          <a:ext cx="0" cy="0"/>
          <a:chOff x="0" y="0"/>
          <a:chExt cx="0" cy="0"/>
        </a:xfrm>
      </p:grpSpPr>
      <p:sp>
        <p:nvSpPr>
          <p:cNvPr id="61" name="Google Shape;61;p20"/>
          <p:cNvSpPr/>
          <p:nvPr/>
        </p:nvSpPr>
        <p:spPr>
          <a:xfrm>
            <a:off x="-5800" y="-5800"/>
            <a:ext cx="3003900" cy="51912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s-MX"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62" name="Google Shape;62;p20"/>
          <p:cNvSpPr txBox="1">
            <a:spLocks noGrp="1"/>
          </p:cNvSpPr>
          <p:nvPr>
            <p:ph type="title"/>
          </p:nvPr>
        </p:nvSpPr>
        <p:spPr>
          <a:xfrm>
            <a:off x="205550" y="886550"/>
            <a:ext cx="2653200" cy="8574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FFFFFF"/>
              </a:buClr>
              <a:buSzPts val="3000"/>
              <a:buFont typeface="Poppins Medium"/>
              <a:buNone/>
              <a:defRPr i="0" u="none" strike="noStrike" cap="non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a:endParaRPr/>
          </a:p>
        </p:txBody>
      </p:sp>
      <p:sp>
        <p:nvSpPr>
          <p:cNvPr id="63" name="Google Shape;63;p20"/>
          <p:cNvSpPr txBox="1">
            <a:spLocks noGrp="1"/>
          </p:cNvSpPr>
          <p:nvPr>
            <p:ph type="subTitle" idx="1"/>
          </p:nvPr>
        </p:nvSpPr>
        <p:spPr>
          <a:xfrm>
            <a:off x="265314" y="2015350"/>
            <a:ext cx="2181000" cy="2066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64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iano_Logo">
  <p:cSld name="CUSTOM_1_1_1">
    <p:bg>
      <p:bgPr>
        <a:solidFill>
          <a:schemeClr val="accent2"/>
        </a:solidFill>
        <a:effectLst/>
      </p:bgPr>
    </p:bg>
    <p:spTree>
      <p:nvGrpSpPr>
        <p:cNvPr id="1" name="Shape 64"/>
        <p:cNvGrpSpPr/>
        <p:nvPr/>
      </p:nvGrpSpPr>
      <p:grpSpPr>
        <a:xfrm>
          <a:off x="0" y="0"/>
          <a:ext cx="0" cy="0"/>
          <a:chOff x="0" y="0"/>
          <a:chExt cx="0" cy="0"/>
        </a:xfrm>
      </p:grpSpPr>
      <p:pic>
        <p:nvPicPr>
          <p:cNvPr id="65" name="Google Shape;65;p21" descr="Logitech_RGB_white_M.png"/>
          <p:cNvPicPr preferRelativeResize="0"/>
          <p:nvPr/>
        </p:nvPicPr>
        <p:blipFill rotWithShape="1">
          <a:blip r:embed="rId2">
            <a:alphaModFix/>
          </a:blip>
          <a:srcRect/>
          <a:stretch/>
        </p:blipFill>
        <p:spPr>
          <a:xfrm>
            <a:off x="3319925" y="2198175"/>
            <a:ext cx="2504139" cy="747175"/>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4">
  <p:cSld name="TITLE_AND_BODY_5">
    <p:spTree>
      <p:nvGrpSpPr>
        <p:cNvPr id="1" name="Shape 13"/>
        <p:cNvGrpSpPr/>
        <p:nvPr/>
      </p:nvGrpSpPr>
      <p:grpSpPr>
        <a:xfrm>
          <a:off x="0" y="0"/>
          <a:ext cx="0" cy="0"/>
          <a:chOff x="0" y="0"/>
          <a:chExt cx="0" cy="0"/>
        </a:xfrm>
      </p:grpSpPr>
      <p:sp>
        <p:nvSpPr>
          <p:cNvPr id="14" name="Google Shape;14;p4"/>
          <p:cNvSpPr txBox="1">
            <a:spLocks noGrp="1"/>
          </p:cNvSpPr>
          <p:nvPr>
            <p:ph type="sldNum" idx="12"/>
          </p:nvPr>
        </p:nvSpPr>
        <p:spPr>
          <a:xfrm>
            <a:off x="4455806" y="4905375"/>
            <a:ext cx="227700" cy="241200"/>
          </a:xfrm>
          <a:prstGeom prst="rect">
            <a:avLst/>
          </a:prstGeom>
          <a:noFill/>
          <a:ln>
            <a:noFill/>
          </a:ln>
        </p:spPr>
        <p:txBody>
          <a:bodyPr spcFirstLastPara="1" wrap="square" lIns="50800" tIns="50800" rIns="50800" bIns="50800" anchor="t" anchorCtr="0">
            <a:noAutofit/>
          </a:bodyPr>
          <a:lstStyle>
            <a:lvl1pPr marL="0" marR="0" lvl="0"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MX"/>
              <a:t>‹#›</a:t>
            </a:fld>
            <a:endParaRPr sz="1200">
              <a:latin typeface="Calibri"/>
              <a:ea typeface="Calibri"/>
              <a:cs typeface="Calibri"/>
              <a:sym typeface="Calibri"/>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Kirshe_Divider">
  <p:cSld name="TITLE_1_1_2">
    <p:bg>
      <p:bgPr>
        <a:solidFill>
          <a:schemeClr val="accent4"/>
        </a:solidFill>
        <a:effectLst/>
      </p:bgPr>
    </p:bg>
    <p:spTree>
      <p:nvGrpSpPr>
        <p:cNvPr id="1" name="Shape 66"/>
        <p:cNvGrpSpPr/>
        <p:nvPr/>
      </p:nvGrpSpPr>
      <p:grpSpPr>
        <a:xfrm>
          <a:off x="0" y="0"/>
          <a:ext cx="0" cy="0"/>
          <a:chOff x="0" y="0"/>
          <a:chExt cx="0" cy="0"/>
        </a:xfrm>
      </p:grpSpPr>
      <p:sp>
        <p:nvSpPr>
          <p:cNvPr id="67" name="Google Shape;67;p22"/>
          <p:cNvSpPr txBox="1">
            <a:spLocks noGrp="1"/>
          </p:cNvSpPr>
          <p:nvPr>
            <p:ph type="ctrTitle"/>
          </p:nvPr>
        </p:nvSpPr>
        <p:spPr>
          <a:xfrm>
            <a:off x="406000" y="1994850"/>
            <a:ext cx="8303700" cy="1102500"/>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FFFFFF"/>
              </a:buClr>
              <a:buSzPts val="3000"/>
              <a:buNone/>
              <a:defRPr sz="4400" i="0" u="none" strike="noStrike" cap="none">
                <a:solidFill>
                  <a:srgbClr val="FFFFFF"/>
                </a:solidFil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Kirsche_Half">
  <p:cSld name="CUSTOM_2_4_1_2_1">
    <p:spTree>
      <p:nvGrpSpPr>
        <p:cNvPr id="1" name="Shape 68"/>
        <p:cNvGrpSpPr/>
        <p:nvPr/>
      </p:nvGrpSpPr>
      <p:grpSpPr>
        <a:xfrm>
          <a:off x="0" y="0"/>
          <a:ext cx="0" cy="0"/>
          <a:chOff x="0" y="0"/>
          <a:chExt cx="0" cy="0"/>
        </a:xfrm>
      </p:grpSpPr>
      <p:sp>
        <p:nvSpPr>
          <p:cNvPr id="69" name="Google Shape;69;p23"/>
          <p:cNvSpPr/>
          <p:nvPr/>
        </p:nvSpPr>
        <p:spPr>
          <a:xfrm>
            <a:off x="-5800" y="-5800"/>
            <a:ext cx="4598400" cy="51792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s-MX"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70" name="Google Shape;70;p23"/>
          <p:cNvSpPr txBox="1">
            <a:spLocks noGrp="1"/>
          </p:cNvSpPr>
          <p:nvPr>
            <p:ph type="title"/>
          </p:nvPr>
        </p:nvSpPr>
        <p:spPr>
          <a:xfrm>
            <a:off x="205550" y="1038950"/>
            <a:ext cx="4006800" cy="8574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FFFFFF"/>
              </a:buClr>
              <a:buSzPts val="3000"/>
              <a:buFont typeface="Poppins Medium"/>
              <a:buNone/>
              <a:defRPr i="0" u="none" strike="noStrike" cap="non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a:endParaRPr/>
          </a:p>
        </p:txBody>
      </p:sp>
      <p:sp>
        <p:nvSpPr>
          <p:cNvPr id="71" name="Google Shape;71;p23"/>
          <p:cNvSpPr txBox="1">
            <a:spLocks noGrp="1"/>
          </p:cNvSpPr>
          <p:nvPr>
            <p:ph type="subTitle" idx="1"/>
          </p:nvPr>
        </p:nvSpPr>
        <p:spPr>
          <a:xfrm>
            <a:off x="295800" y="2167750"/>
            <a:ext cx="3293700" cy="2066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64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Kirshe_Third">
  <p:cSld name="CUSTOM_2_4_1_3_1_2">
    <p:spTree>
      <p:nvGrpSpPr>
        <p:cNvPr id="1" name="Shape 72"/>
        <p:cNvGrpSpPr/>
        <p:nvPr/>
      </p:nvGrpSpPr>
      <p:grpSpPr>
        <a:xfrm>
          <a:off x="0" y="0"/>
          <a:ext cx="0" cy="0"/>
          <a:chOff x="0" y="0"/>
          <a:chExt cx="0" cy="0"/>
        </a:xfrm>
      </p:grpSpPr>
      <p:sp>
        <p:nvSpPr>
          <p:cNvPr id="73" name="Google Shape;73;p24"/>
          <p:cNvSpPr/>
          <p:nvPr/>
        </p:nvSpPr>
        <p:spPr>
          <a:xfrm>
            <a:off x="-5800" y="-5800"/>
            <a:ext cx="3003900" cy="51912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s-MX"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74" name="Google Shape;74;p24"/>
          <p:cNvSpPr txBox="1">
            <a:spLocks noGrp="1"/>
          </p:cNvSpPr>
          <p:nvPr>
            <p:ph type="title"/>
          </p:nvPr>
        </p:nvSpPr>
        <p:spPr>
          <a:xfrm>
            <a:off x="205550" y="886550"/>
            <a:ext cx="2653200" cy="8574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FFFFFF"/>
              </a:buClr>
              <a:buSzPts val="3000"/>
              <a:buFont typeface="Poppins Medium"/>
              <a:buNone/>
              <a:defRPr i="0" u="none" strike="noStrike" cap="non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a:endParaRPr/>
          </a:p>
        </p:txBody>
      </p:sp>
      <p:sp>
        <p:nvSpPr>
          <p:cNvPr id="75" name="Google Shape;75;p24"/>
          <p:cNvSpPr txBox="1">
            <a:spLocks noGrp="1"/>
          </p:cNvSpPr>
          <p:nvPr>
            <p:ph type="subTitle" idx="1"/>
          </p:nvPr>
        </p:nvSpPr>
        <p:spPr>
          <a:xfrm>
            <a:off x="265314" y="2015350"/>
            <a:ext cx="2181000" cy="2066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64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Kirsche_Logo">
  <p:cSld name="CUSTOM_1_1_1_1">
    <p:bg>
      <p:bgPr>
        <a:solidFill>
          <a:schemeClr val="accent4"/>
        </a:solidFill>
        <a:effectLst/>
      </p:bgPr>
    </p:bg>
    <p:spTree>
      <p:nvGrpSpPr>
        <p:cNvPr id="1" name="Shape 76"/>
        <p:cNvGrpSpPr/>
        <p:nvPr/>
      </p:nvGrpSpPr>
      <p:grpSpPr>
        <a:xfrm>
          <a:off x="0" y="0"/>
          <a:ext cx="0" cy="0"/>
          <a:chOff x="0" y="0"/>
          <a:chExt cx="0" cy="0"/>
        </a:xfrm>
      </p:grpSpPr>
      <p:pic>
        <p:nvPicPr>
          <p:cNvPr id="77" name="Google Shape;77;p25" descr="Logitech_RGB_white_M.png"/>
          <p:cNvPicPr preferRelativeResize="0"/>
          <p:nvPr/>
        </p:nvPicPr>
        <p:blipFill rotWithShape="1">
          <a:blip r:embed="rId2">
            <a:alphaModFix/>
          </a:blip>
          <a:srcRect/>
          <a:stretch/>
        </p:blipFill>
        <p:spPr>
          <a:xfrm>
            <a:off x="3319925" y="2198175"/>
            <a:ext cx="2504139" cy="747175"/>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Lila_Divider">
  <p:cSld name="TITLE_1_1_3">
    <p:bg>
      <p:bgPr>
        <a:solidFill>
          <a:schemeClr val="accent5"/>
        </a:solidFill>
        <a:effectLst/>
      </p:bgPr>
    </p:bg>
    <p:spTree>
      <p:nvGrpSpPr>
        <p:cNvPr id="1" name="Shape 78"/>
        <p:cNvGrpSpPr/>
        <p:nvPr/>
      </p:nvGrpSpPr>
      <p:grpSpPr>
        <a:xfrm>
          <a:off x="0" y="0"/>
          <a:ext cx="0" cy="0"/>
          <a:chOff x="0" y="0"/>
          <a:chExt cx="0" cy="0"/>
        </a:xfrm>
      </p:grpSpPr>
      <p:sp>
        <p:nvSpPr>
          <p:cNvPr id="79" name="Google Shape;79;p26"/>
          <p:cNvSpPr txBox="1">
            <a:spLocks noGrp="1"/>
          </p:cNvSpPr>
          <p:nvPr>
            <p:ph type="ctrTitle"/>
          </p:nvPr>
        </p:nvSpPr>
        <p:spPr>
          <a:xfrm>
            <a:off x="406000" y="1994850"/>
            <a:ext cx="8303700" cy="1102500"/>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FFFFFF"/>
              </a:buClr>
              <a:buSzPts val="3000"/>
              <a:buNone/>
              <a:defRPr sz="4400" i="0" u="none" strike="noStrike" cap="none">
                <a:solidFill>
                  <a:srgbClr val="FFFFFF"/>
                </a:solidFil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Lila_Half">
  <p:cSld name="CUSTOM_2_4_1_2_2">
    <p:spTree>
      <p:nvGrpSpPr>
        <p:cNvPr id="1" name="Shape 80"/>
        <p:cNvGrpSpPr/>
        <p:nvPr/>
      </p:nvGrpSpPr>
      <p:grpSpPr>
        <a:xfrm>
          <a:off x="0" y="0"/>
          <a:ext cx="0" cy="0"/>
          <a:chOff x="0" y="0"/>
          <a:chExt cx="0" cy="0"/>
        </a:xfrm>
      </p:grpSpPr>
      <p:sp>
        <p:nvSpPr>
          <p:cNvPr id="81" name="Google Shape;81;p27"/>
          <p:cNvSpPr/>
          <p:nvPr/>
        </p:nvSpPr>
        <p:spPr>
          <a:xfrm>
            <a:off x="-5800" y="-5800"/>
            <a:ext cx="4598400" cy="5179200"/>
          </a:xfrm>
          <a:prstGeom prst="rect">
            <a:avLst/>
          </a:pr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s-MX"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82" name="Google Shape;82;p27"/>
          <p:cNvSpPr txBox="1">
            <a:spLocks noGrp="1"/>
          </p:cNvSpPr>
          <p:nvPr>
            <p:ph type="title"/>
          </p:nvPr>
        </p:nvSpPr>
        <p:spPr>
          <a:xfrm>
            <a:off x="205550" y="1038950"/>
            <a:ext cx="4006800" cy="8574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FFFFFF"/>
              </a:buClr>
              <a:buSzPts val="3000"/>
              <a:buFont typeface="Poppins Medium"/>
              <a:buNone/>
              <a:defRPr i="0" u="none" strike="noStrike" cap="non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a:endParaRPr/>
          </a:p>
        </p:txBody>
      </p:sp>
      <p:sp>
        <p:nvSpPr>
          <p:cNvPr id="83" name="Google Shape;83;p27"/>
          <p:cNvSpPr txBox="1">
            <a:spLocks noGrp="1"/>
          </p:cNvSpPr>
          <p:nvPr>
            <p:ph type="subTitle" idx="1"/>
          </p:nvPr>
        </p:nvSpPr>
        <p:spPr>
          <a:xfrm>
            <a:off x="295800" y="2167750"/>
            <a:ext cx="3293700" cy="2066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64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Lila_Third">
  <p:cSld name="CUSTOM_2_4_1_3_1_3">
    <p:spTree>
      <p:nvGrpSpPr>
        <p:cNvPr id="1" name="Shape 84"/>
        <p:cNvGrpSpPr/>
        <p:nvPr/>
      </p:nvGrpSpPr>
      <p:grpSpPr>
        <a:xfrm>
          <a:off x="0" y="0"/>
          <a:ext cx="0" cy="0"/>
          <a:chOff x="0" y="0"/>
          <a:chExt cx="0" cy="0"/>
        </a:xfrm>
      </p:grpSpPr>
      <p:sp>
        <p:nvSpPr>
          <p:cNvPr id="85" name="Google Shape;85;p28"/>
          <p:cNvSpPr/>
          <p:nvPr/>
        </p:nvSpPr>
        <p:spPr>
          <a:xfrm>
            <a:off x="-5800" y="-5800"/>
            <a:ext cx="3003900" cy="5191200"/>
          </a:xfrm>
          <a:prstGeom prst="rect">
            <a:avLst/>
          </a:pr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s-MX"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86" name="Google Shape;86;p28"/>
          <p:cNvSpPr txBox="1">
            <a:spLocks noGrp="1"/>
          </p:cNvSpPr>
          <p:nvPr>
            <p:ph type="title"/>
          </p:nvPr>
        </p:nvSpPr>
        <p:spPr>
          <a:xfrm>
            <a:off x="205550" y="886550"/>
            <a:ext cx="2653200" cy="8574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FFFFFF"/>
              </a:buClr>
              <a:buSzPts val="3000"/>
              <a:buFont typeface="Poppins Medium"/>
              <a:buNone/>
              <a:defRPr i="0" u="none" strike="noStrike" cap="non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a:endParaRPr/>
          </a:p>
        </p:txBody>
      </p:sp>
      <p:sp>
        <p:nvSpPr>
          <p:cNvPr id="87" name="Google Shape;87;p28"/>
          <p:cNvSpPr txBox="1">
            <a:spLocks noGrp="1"/>
          </p:cNvSpPr>
          <p:nvPr>
            <p:ph type="subTitle" idx="1"/>
          </p:nvPr>
        </p:nvSpPr>
        <p:spPr>
          <a:xfrm>
            <a:off x="265314" y="2015350"/>
            <a:ext cx="2181000" cy="2066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64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a:endParaRPr/>
          </a:p>
        </p:txBody>
      </p:sp>
      <p:sp>
        <p:nvSpPr>
          <p:cNvPr id="88" name="Google Shape;88;p28"/>
          <p:cNvSpPr txBox="1"/>
          <p:nvPr/>
        </p:nvSpPr>
        <p:spPr>
          <a:xfrm>
            <a:off x="3068200" y="4803050"/>
            <a:ext cx="6000000" cy="280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s-MX" sz="1200" b="0" i="0" u="none" strike="noStrike" cap="none">
                <a:solidFill>
                  <a:srgbClr val="824EFA"/>
                </a:solidFill>
                <a:latin typeface="Poppins"/>
                <a:ea typeface="Poppins"/>
                <a:cs typeface="Poppins"/>
                <a:sym typeface="Poppins"/>
              </a:rPr>
              <a:t>CONFIDENTIAL -- INTERNAL LOGITECH USE ONLY</a:t>
            </a:r>
            <a:endParaRPr sz="1200" b="0" i="0" u="none" strike="noStrike" cap="none">
              <a:solidFill>
                <a:srgbClr val="824EFA"/>
              </a:solidFill>
              <a:latin typeface="Poppins"/>
              <a:ea typeface="Poppins"/>
              <a:cs typeface="Poppins"/>
              <a:sym typeface="Poppin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Lila_Logo">
  <p:cSld name="CUSTOM_1_1_1_1_1">
    <p:bg>
      <p:bgPr>
        <a:solidFill>
          <a:schemeClr val="accent5"/>
        </a:solidFill>
        <a:effectLst/>
      </p:bgPr>
    </p:bg>
    <p:spTree>
      <p:nvGrpSpPr>
        <p:cNvPr id="1" name="Shape 89"/>
        <p:cNvGrpSpPr/>
        <p:nvPr/>
      </p:nvGrpSpPr>
      <p:grpSpPr>
        <a:xfrm>
          <a:off x="0" y="0"/>
          <a:ext cx="0" cy="0"/>
          <a:chOff x="0" y="0"/>
          <a:chExt cx="0" cy="0"/>
        </a:xfrm>
      </p:grpSpPr>
      <p:pic>
        <p:nvPicPr>
          <p:cNvPr id="90" name="Google Shape;90;p29" descr="Logitech_RGB_white_M.png"/>
          <p:cNvPicPr preferRelativeResize="0"/>
          <p:nvPr/>
        </p:nvPicPr>
        <p:blipFill rotWithShape="1">
          <a:blip r:embed="rId2">
            <a:alphaModFix/>
          </a:blip>
          <a:srcRect/>
          <a:stretch/>
        </p:blipFill>
        <p:spPr>
          <a:xfrm>
            <a:off x="3319925" y="2198175"/>
            <a:ext cx="2504139" cy="747175"/>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Helios_Divider">
  <p:cSld name="TITLE_1_1_4">
    <p:bg>
      <p:bgPr>
        <a:solidFill>
          <a:schemeClr val="accent6"/>
        </a:solidFill>
        <a:effectLst/>
      </p:bgPr>
    </p:bg>
    <p:spTree>
      <p:nvGrpSpPr>
        <p:cNvPr id="1" name="Shape 91"/>
        <p:cNvGrpSpPr/>
        <p:nvPr/>
      </p:nvGrpSpPr>
      <p:grpSpPr>
        <a:xfrm>
          <a:off x="0" y="0"/>
          <a:ext cx="0" cy="0"/>
          <a:chOff x="0" y="0"/>
          <a:chExt cx="0" cy="0"/>
        </a:xfrm>
      </p:grpSpPr>
      <p:sp>
        <p:nvSpPr>
          <p:cNvPr id="92" name="Google Shape;92;p30"/>
          <p:cNvSpPr txBox="1">
            <a:spLocks noGrp="1"/>
          </p:cNvSpPr>
          <p:nvPr>
            <p:ph type="ctrTitle"/>
          </p:nvPr>
        </p:nvSpPr>
        <p:spPr>
          <a:xfrm>
            <a:off x="406000" y="1994850"/>
            <a:ext cx="8303700" cy="1102500"/>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FFFFFF"/>
              </a:buClr>
              <a:buSzPts val="3000"/>
              <a:buNone/>
              <a:defRPr sz="4400" i="0" u="none" strike="noStrike" cap="none">
                <a:solidFill>
                  <a:srgbClr val="FFFFFF"/>
                </a:solidFil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Helios_Half">
  <p:cSld name="CUSTOM_2_4_1_2_2_1">
    <p:spTree>
      <p:nvGrpSpPr>
        <p:cNvPr id="1" name="Shape 93"/>
        <p:cNvGrpSpPr/>
        <p:nvPr/>
      </p:nvGrpSpPr>
      <p:grpSpPr>
        <a:xfrm>
          <a:off x="0" y="0"/>
          <a:ext cx="0" cy="0"/>
          <a:chOff x="0" y="0"/>
          <a:chExt cx="0" cy="0"/>
        </a:xfrm>
      </p:grpSpPr>
      <p:sp>
        <p:nvSpPr>
          <p:cNvPr id="94" name="Google Shape;94;p31"/>
          <p:cNvSpPr/>
          <p:nvPr/>
        </p:nvSpPr>
        <p:spPr>
          <a:xfrm>
            <a:off x="-5800" y="-5800"/>
            <a:ext cx="4598400" cy="5179200"/>
          </a:xfrm>
          <a:prstGeom prst="rect">
            <a:avLst/>
          </a:pr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s-MX"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95" name="Google Shape;95;p31"/>
          <p:cNvSpPr txBox="1">
            <a:spLocks noGrp="1"/>
          </p:cNvSpPr>
          <p:nvPr>
            <p:ph type="title"/>
          </p:nvPr>
        </p:nvSpPr>
        <p:spPr>
          <a:xfrm>
            <a:off x="205550" y="1038950"/>
            <a:ext cx="4006800" cy="8574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FFFFFF"/>
              </a:buClr>
              <a:buSzPts val="3000"/>
              <a:buFont typeface="Poppins Medium"/>
              <a:buNone/>
              <a:defRPr i="0" u="none" strike="noStrike" cap="non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a:endParaRPr/>
          </a:p>
        </p:txBody>
      </p:sp>
      <p:sp>
        <p:nvSpPr>
          <p:cNvPr id="96" name="Google Shape;96;p31"/>
          <p:cNvSpPr txBox="1">
            <a:spLocks noGrp="1"/>
          </p:cNvSpPr>
          <p:nvPr>
            <p:ph type="subTitle" idx="1"/>
          </p:nvPr>
        </p:nvSpPr>
        <p:spPr>
          <a:xfrm>
            <a:off x="295800" y="2167750"/>
            <a:ext cx="3293700" cy="2066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64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2">
  <p:cSld name="TITLE_AND_BODY_2">
    <p:spTree>
      <p:nvGrpSpPr>
        <p:cNvPr id="1" name="Shape 15"/>
        <p:cNvGrpSpPr/>
        <p:nvPr/>
      </p:nvGrpSpPr>
      <p:grpSpPr>
        <a:xfrm>
          <a:off x="0" y="0"/>
          <a:ext cx="0" cy="0"/>
          <a:chOff x="0" y="0"/>
          <a:chExt cx="0" cy="0"/>
        </a:xfrm>
      </p:grpSpPr>
      <p:sp>
        <p:nvSpPr>
          <p:cNvPr id="16" name="Google Shape;16;p5"/>
          <p:cNvSpPr txBox="1">
            <a:spLocks noGrp="1"/>
          </p:cNvSpPr>
          <p:nvPr>
            <p:ph type="sldNum" idx="12"/>
          </p:nvPr>
        </p:nvSpPr>
        <p:spPr>
          <a:xfrm>
            <a:off x="4455806" y="4905375"/>
            <a:ext cx="227700" cy="241200"/>
          </a:xfrm>
          <a:prstGeom prst="rect">
            <a:avLst/>
          </a:prstGeom>
          <a:noFill/>
          <a:ln>
            <a:noFill/>
          </a:ln>
        </p:spPr>
        <p:txBody>
          <a:bodyPr spcFirstLastPara="1" wrap="square" lIns="50800" tIns="50800" rIns="50800" bIns="50800" anchor="t" anchorCtr="0">
            <a:noAutofit/>
          </a:bodyPr>
          <a:lstStyle>
            <a:lvl1pPr marL="0" marR="0" lvl="0"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MX"/>
              <a:t>‹#›</a:t>
            </a:fld>
            <a:endParaRPr sz="1200">
              <a:latin typeface="Calibri"/>
              <a:ea typeface="Calibri"/>
              <a:cs typeface="Calibri"/>
              <a:sym typeface="Calibri"/>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Helios_Third">
  <p:cSld name="CUSTOM_2_4_1_3_1_4">
    <p:spTree>
      <p:nvGrpSpPr>
        <p:cNvPr id="1" name="Shape 97"/>
        <p:cNvGrpSpPr/>
        <p:nvPr/>
      </p:nvGrpSpPr>
      <p:grpSpPr>
        <a:xfrm>
          <a:off x="0" y="0"/>
          <a:ext cx="0" cy="0"/>
          <a:chOff x="0" y="0"/>
          <a:chExt cx="0" cy="0"/>
        </a:xfrm>
      </p:grpSpPr>
      <p:sp>
        <p:nvSpPr>
          <p:cNvPr id="98" name="Google Shape;98;p32"/>
          <p:cNvSpPr/>
          <p:nvPr/>
        </p:nvSpPr>
        <p:spPr>
          <a:xfrm>
            <a:off x="-5800" y="-5800"/>
            <a:ext cx="3003900" cy="5191200"/>
          </a:xfrm>
          <a:prstGeom prst="rect">
            <a:avLst/>
          </a:pr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s-MX"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99" name="Google Shape;99;p32"/>
          <p:cNvSpPr txBox="1">
            <a:spLocks noGrp="1"/>
          </p:cNvSpPr>
          <p:nvPr>
            <p:ph type="title"/>
          </p:nvPr>
        </p:nvSpPr>
        <p:spPr>
          <a:xfrm>
            <a:off x="205550" y="886550"/>
            <a:ext cx="2653200" cy="8574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FFFFFF"/>
              </a:buClr>
              <a:buSzPts val="3000"/>
              <a:buFont typeface="Poppins Medium"/>
              <a:buNone/>
              <a:defRPr i="0" u="none" strike="noStrike" cap="non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a:endParaRPr/>
          </a:p>
        </p:txBody>
      </p:sp>
      <p:sp>
        <p:nvSpPr>
          <p:cNvPr id="100" name="Google Shape;100;p32"/>
          <p:cNvSpPr txBox="1">
            <a:spLocks noGrp="1"/>
          </p:cNvSpPr>
          <p:nvPr>
            <p:ph type="subTitle" idx="1"/>
          </p:nvPr>
        </p:nvSpPr>
        <p:spPr>
          <a:xfrm>
            <a:off x="265314" y="2015350"/>
            <a:ext cx="2181000" cy="2066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64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Helios_Logo">
  <p:cSld name="CUSTOM_1_1_1_1_1_1">
    <p:bg>
      <p:bgPr>
        <a:solidFill>
          <a:schemeClr val="accent6"/>
        </a:solidFill>
        <a:effectLst/>
      </p:bgPr>
    </p:bg>
    <p:spTree>
      <p:nvGrpSpPr>
        <p:cNvPr id="1" name="Shape 101"/>
        <p:cNvGrpSpPr/>
        <p:nvPr/>
      </p:nvGrpSpPr>
      <p:grpSpPr>
        <a:xfrm>
          <a:off x="0" y="0"/>
          <a:ext cx="0" cy="0"/>
          <a:chOff x="0" y="0"/>
          <a:chExt cx="0" cy="0"/>
        </a:xfrm>
      </p:grpSpPr>
      <p:pic>
        <p:nvPicPr>
          <p:cNvPr id="102" name="Google Shape;102;p33" descr="Logitech_RGB_white_M.png"/>
          <p:cNvPicPr preferRelativeResize="0"/>
          <p:nvPr/>
        </p:nvPicPr>
        <p:blipFill rotWithShape="1">
          <a:blip r:embed="rId2">
            <a:alphaModFix/>
          </a:blip>
          <a:srcRect/>
          <a:stretch/>
        </p:blipFill>
        <p:spPr>
          <a:xfrm>
            <a:off x="3319925" y="2198175"/>
            <a:ext cx="2504139" cy="747175"/>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Kohle_Divider">
  <p:cSld name="TITLE_1_1_4_3">
    <p:bg>
      <p:bgPr>
        <a:solidFill>
          <a:srgbClr val="2F3132"/>
        </a:solidFill>
        <a:effectLst/>
      </p:bgPr>
    </p:bg>
    <p:spTree>
      <p:nvGrpSpPr>
        <p:cNvPr id="1" name="Shape 103"/>
        <p:cNvGrpSpPr/>
        <p:nvPr/>
      </p:nvGrpSpPr>
      <p:grpSpPr>
        <a:xfrm>
          <a:off x="0" y="0"/>
          <a:ext cx="0" cy="0"/>
          <a:chOff x="0" y="0"/>
          <a:chExt cx="0" cy="0"/>
        </a:xfrm>
      </p:grpSpPr>
      <p:sp>
        <p:nvSpPr>
          <p:cNvPr id="104" name="Google Shape;104;p34"/>
          <p:cNvSpPr txBox="1">
            <a:spLocks noGrp="1"/>
          </p:cNvSpPr>
          <p:nvPr>
            <p:ph type="ctrTitle"/>
          </p:nvPr>
        </p:nvSpPr>
        <p:spPr>
          <a:xfrm>
            <a:off x="406000" y="1994850"/>
            <a:ext cx="8303700" cy="1102500"/>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FFFFFF"/>
              </a:buClr>
              <a:buSzPts val="3000"/>
              <a:buNone/>
              <a:defRPr sz="4400" i="0" u="none" strike="noStrike" cap="none">
                <a:solidFill>
                  <a:srgbClr val="FFFFFF"/>
                </a:solidFil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Kohle_Half">
  <p:cSld name="CUSTOM_2_4_1_2_2_1_1">
    <p:spTree>
      <p:nvGrpSpPr>
        <p:cNvPr id="1" name="Shape 105"/>
        <p:cNvGrpSpPr/>
        <p:nvPr/>
      </p:nvGrpSpPr>
      <p:grpSpPr>
        <a:xfrm>
          <a:off x="0" y="0"/>
          <a:ext cx="0" cy="0"/>
          <a:chOff x="0" y="0"/>
          <a:chExt cx="0" cy="0"/>
        </a:xfrm>
      </p:grpSpPr>
      <p:sp>
        <p:nvSpPr>
          <p:cNvPr id="106" name="Google Shape;106;p35"/>
          <p:cNvSpPr/>
          <p:nvPr/>
        </p:nvSpPr>
        <p:spPr>
          <a:xfrm>
            <a:off x="-5800" y="-5800"/>
            <a:ext cx="4598400" cy="5179200"/>
          </a:xfrm>
          <a:prstGeom prst="rect">
            <a:avLst/>
          </a:prstGeom>
          <a:solidFill>
            <a:srgbClr val="2F313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s-MX"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107" name="Google Shape;107;p35"/>
          <p:cNvSpPr txBox="1">
            <a:spLocks noGrp="1"/>
          </p:cNvSpPr>
          <p:nvPr>
            <p:ph type="title"/>
          </p:nvPr>
        </p:nvSpPr>
        <p:spPr>
          <a:xfrm>
            <a:off x="205550" y="1038950"/>
            <a:ext cx="4006800" cy="8574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FFFFFF"/>
              </a:buClr>
              <a:buSzPts val="3000"/>
              <a:buFont typeface="Poppins Medium"/>
              <a:buNone/>
              <a:defRPr i="0" u="none" strike="noStrike" cap="non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a:endParaRPr/>
          </a:p>
        </p:txBody>
      </p:sp>
      <p:sp>
        <p:nvSpPr>
          <p:cNvPr id="108" name="Google Shape;108;p35"/>
          <p:cNvSpPr txBox="1">
            <a:spLocks noGrp="1"/>
          </p:cNvSpPr>
          <p:nvPr>
            <p:ph type="subTitle" idx="1"/>
          </p:nvPr>
        </p:nvSpPr>
        <p:spPr>
          <a:xfrm>
            <a:off x="295800" y="2167750"/>
            <a:ext cx="3293700" cy="2066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64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Kohle_Third">
  <p:cSld name="CUSTOM_2_4_1_3_1_4_1">
    <p:spTree>
      <p:nvGrpSpPr>
        <p:cNvPr id="1" name="Shape 109"/>
        <p:cNvGrpSpPr/>
        <p:nvPr/>
      </p:nvGrpSpPr>
      <p:grpSpPr>
        <a:xfrm>
          <a:off x="0" y="0"/>
          <a:ext cx="0" cy="0"/>
          <a:chOff x="0" y="0"/>
          <a:chExt cx="0" cy="0"/>
        </a:xfrm>
      </p:grpSpPr>
      <p:sp>
        <p:nvSpPr>
          <p:cNvPr id="110" name="Google Shape;110;p36"/>
          <p:cNvSpPr/>
          <p:nvPr/>
        </p:nvSpPr>
        <p:spPr>
          <a:xfrm>
            <a:off x="-5800" y="-5800"/>
            <a:ext cx="3003900" cy="5191200"/>
          </a:xfrm>
          <a:prstGeom prst="rect">
            <a:avLst/>
          </a:prstGeom>
          <a:solidFill>
            <a:srgbClr val="2F313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s-MX"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111" name="Google Shape;111;p36"/>
          <p:cNvSpPr txBox="1">
            <a:spLocks noGrp="1"/>
          </p:cNvSpPr>
          <p:nvPr>
            <p:ph type="title"/>
          </p:nvPr>
        </p:nvSpPr>
        <p:spPr>
          <a:xfrm>
            <a:off x="205550" y="886550"/>
            <a:ext cx="2653200" cy="8574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FFFFFF"/>
              </a:buClr>
              <a:buSzPts val="3000"/>
              <a:buFont typeface="Poppins Medium"/>
              <a:buNone/>
              <a:defRPr i="0" u="none" strike="noStrike" cap="non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a:endParaRPr/>
          </a:p>
        </p:txBody>
      </p:sp>
      <p:sp>
        <p:nvSpPr>
          <p:cNvPr id="112" name="Google Shape;112;p36"/>
          <p:cNvSpPr txBox="1">
            <a:spLocks noGrp="1"/>
          </p:cNvSpPr>
          <p:nvPr>
            <p:ph type="subTitle" idx="1"/>
          </p:nvPr>
        </p:nvSpPr>
        <p:spPr>
          <a:xfrm>
            <a:off x="265314" y="2015350"/>
            <a:ext cx="2181000" cy="2066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64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Kohle_logo">
  <p:cSld name="CUSTOM_1_1_2">
    <p:bg>
      <p:bgPr>
        <a:solidFill>
          <a:srgbClr val="2F3132"/>
        </a:solidFill>
        <a:effectLst/>
      </p:bgPr>
    </p:bg>
    <p:spTree>
      <p:nvGrpSpPr>
        <p:cNvPr id="1" name="Shape 113"/>
        <p:cNvGrpSpPr/>
        <p:nvPr/>
      </p:nvGrpSpPr>
      <p:grpSpPr>
        <a:xfrm>
          <a:off x="0" y="0"/>
          <a:ext cx="0" cy="0"/>
          <a:chOff x="0" y="0"/>
          <a:chExt cx="0" cy="0"/>
        </a:xfrm>
      </p:grpSpPr>
      <p:pic>
        <p:nvPicPr>
          <p:cNvPr id="114" name="Google Shape;114;p37" descr="Logitech_RGB_white_M.png"/>
          <p:cNvPicPr preferRelativeResize="0"/>
          <p:nvPr/>
        </p:nvPicPr>
        <p:blipFill rotWithShape="1">
          <a:blip r:embed="rId2">
            <a:alphaModFix/>
          </a:blip>
          <a:srcRect/>
          <a:stretch/>
        </p:blipFill>
        <p:spPr>
          <a:xfrm>
            <a:off x="3319925" y="2198175"/>
            <a:ext cx="2504139" cy="747175"/>
          </a:xfrm>
          <a:prstGeom prst="rect">
            <a:avLst/>
          </a:prstGeom>
          <a:noFill/>
          <a:ln>
            <a:noFill/>
          </a:ln>
        </p:spPr>
      </p:pic>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mp; Subhead">
  <p:cSld name="TITLE_2">
    <p:spTree>
      <p:nvGrpSpPr>
        <p:cNvPr id="1" name="Shape 115"/>
        <p:cNvGrpSpPr/>
        <p:nvPr/>
      </p:nvGrpSpPr>
      <p:grpSpPr>
        <a:xfrm>
          <a:off x="0" y="0"/>
          <a:ext cx="0" cy="0"/>
          <a:chOff x="0" y="0"/>
          <a:chExt cx="0" cy="0"/>
        </a:xfrm>
      </p:grpSpPr>
      <p:sp>
        <p:nvSpPr>
          <p:cNvPr id="116" name="Google Shape;116;p38"/>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7" name="Google Shape;117;p38"/>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640"/>
              </a:spcBef>
              <a:spcAft>
                <a:spcPts val="0"/>
              </a:spcAft>
              <a:buSzPts val="2800"/>
              <a:buNone/>
              <a:defRPr sz="2800"/>
            </a:lvl1pPr>
            <a:lvl2pPr lvl="1" algn="ctr">
              <a:lnSpc>
                <a:spcPct val="100000"/>
              </a:lnSpc>
              <a:spcBef>
                <a:spcPts val="560"/>
              </a:spcBef>
              <a:spcAft>
                <a:spcPts val="0"/>
              </a:spcAft>
              <a:buSzPts val="2800"/>
              <a:buNone/>
              <a:defRPr sz="2800"/>
            </a:lvl2pPr>
            <a:lvl3pPr lvl="2" algn="ctr">
              <a:lnSpc>
                <a:spcPct val="100000"/>
              </a:lnSpc>
              <a:spcBef>
                <a:spcPts val="480"/>
              </a:spcBef>
              <a:spcAft>
                <a:spcPts val="0"/>
              </a:spcAft>
              <a:buSzPts val="2800"/>
              <a:buNone/>
              <a:defRPr sz="2800"/>
            </a:lvl3pPr>
            <a:lvl4pPr lvl="3" algn="ctr">
              <a:lnSpc>
                <a:spcPct val="100000"/>
              </a:lnSpc>
              <a:spcBef>
                <a:spcPts val="400"/>
              </a:spcBef>
              <a:spcAft>
                <a:spcPts val="0"/>
              </a:spcAft>
              <a:buSzPts val="2800"/>
              <a:buNone/>
              <a:defRPr sz="2800"/>
            </a:lvl4pPr>
            <a:lvl5pPr lvl="4" algn="ctr">
              <a:lnSpc>
                <a:spcPct val="100000"/>
              </a:lnSpc>
              <a:spcBef>
                <a:spcPts val="400"/>
              </a:spcBef>
              <a:spcAft>
                <a:spcPts val="0"/>
              </a:spcAft>
              <a:buSzPts val="2800"/>
              <a:buNone/>
              <a:defRPr sz="2800"/>
            </a:lvl5pPr>
            <a:lvl6pPr lvl="5" algn="ctr">
              <a:lnSpc>
                <a:spcPct val="100000"/>
              </a:lnSpc>
              <a:spcBef>
                <a:spcPts val="400"/>
              </a:spcBef>
              <a:spcAft>
                <a:spcPts val="0"/>
              </a:spcAft>
              <a:buSzPts val="2800"/>
              <a:buNone/>
              <a:defRPr sz="2800"/>
            </a:lvl6pPr>
            <a:lvl7pPr lvl="6" algn="ctr">
              <a:lnSpc>
                <a:spcPct val="100000"/>
              </a:lnSpc>
              <a:spcBef>
                <a:spcPts val="400"/>
              </a:spcBef>
              <a:spcAft>
                <a:spcPts val="0"/>
              </a:spcAft>
              <a:buSzPts val="2800"/>
              <a:buNone/>
              <a:defRPr sz="2800"/>
            </a:lvl7pPr>
            <a:lvl8pPr lvl="7" algn="ctr">
              <a:lnSpc>
                <a:spcPct val="100000"/>
              </a:lnSpc>
              <a:spcBef>
                <a:spcPts val="400"/>
              </a:spcBef>
              <a:spcAft>
                <a:spcPts val="0"/>
              </a:spcAft>
              <a:buSzPts val="2800"/>
              <a:buNone/>
              <a:defRPr sz="2800"/>
            </a:lvl8pPr>
            <a:lvl9pPr lvl="8" algn="ctr">
              <a:lnSpc>
                <a:spcPct val="100000"/>
              </a:lnSpc>
              <a:spcBef>
                <a:spcPts val="400"/>
              </a:spcBef>
              <a:spcAft>
                <a:spcPts val="0"/>
              </a:spcAft>
              <a:buSzPts val="2800"/>
              <a:buNone/>
              <a:defRPr sz="2800"/>
            </a:lvl9pPr>
          </a:lstStyle>
          <a:p>
            <a:endParaRPr/>
          </a:p>
        </p:txBody>
      </p:sp>
      <p:sp>
        <p:nvSpPr>
          <p:cNvPr id="118" name="Google Shape;118;p38"/>
          <p:cNvSpPr txBox="1">
            <a:spLocks noGrp="1"/>
          </p:cNvSpPr>
          <p:nvPr>
            <p:ph type="sldNum" idx="12"/>
          </p:nvPr>
        </p:nvSpPr>
        <p:spPr>
          <a:xfrm>
            <a:off x="8472458" y="4663217"/>
            <a:ext cx="548700" cy="393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19"/>
        <p:cNvGrpSpPr/>
        <p:nvPr/>
      </p:nvGrpSpPr>
      <p:grpSpPr>
        <a:xfrm>
          <a:off x="0" y="0"/>
          <a:ext cx="0" cy="0"/>
          <a:chOff x="0" y="0"/>
          <a:chExt cx="0" cy="0"/>
        </a:xfrm>
      </p:grpSpPr>
      <p:sp>
        <p:nvSpPr>
          <p:cNvPr id="120" name="Google Shape;120;p3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1" name="Google Shape;121;p3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406400" algn="l">
              <a:lnSpc>
                <a:spcPct val="100000"/>
              </a:lnSpc>
              <a:spcBef>
                <a:spcPts val="640"/>
              </a:spcBef>
              <a:spcAft>
                <a:spcPts val="0"/>
              </a:spcAft>
              <a:buSzPts val="2800"/>
              <a:buChar char="•"/>
              <a:defRPr/>
            </a:lvl1pPr>
            <a:lvl2pPr marL="914400" lvl="1" indent="-406400" algn="l">
              <a:lnSpc>
                <a:spcPct val="100000"/>
              </a:lnSpc>
              <a:spcBef>
                <a:spcPts val="560"/>
              </a:spcBef>
              <a:spcAft>
                <a:spcPts val="0"/>
              </a:spcAft>
              <a:buSzPts val="2800"/>
              <a:buChar char="–"/>
              <a:defRPr/>
            </a:lvl2pPr>
            <a:lvl3pPr marL="1371600" lvl="2" indent="-381000" algn="l">
              <a:lnSpc>
                <a:spcPct val="100000"/>
              </a:lnSpc>
              <a:spcBef>
                <a:spcPts val="480"/>
              </a:spcBef>
              <a:spcAft>
                <a:spcPts val="0"/>
              </a:spcAft>
              <a:buSzPts val="2400"/>
              <a:buChar char="•"/>
              <a:defRPr/>
            </a:lvl3pPr>
            <a:lvl4pPr marL="1828800" lvl="3" indent="-355600" algn="l">
              <a:lnSpc>
                <a:spcPct val="100000"/>
              </a:lnSpc>
              <a:spcBef>
                <a:spcPts val="400"/>
              </a:spcBef>
              <a:spcAft>
                <a:spcPts val="0"/>
              </a:spcAft>
              <a:buSzPts val="2000"/>
              <a:buChar char="–"/>
              <a:defRPr/>
            </a:lvl4pPr>
            <a:lvl5pPr marL="2286000" lvl="4" indent="-355600" algn="l">
              <a:lnSpc>
                <a:spcPct val="100000"/>
              </a:lnSpc>
              <a:spcBef>
                <a:spcPts val="400"/>
              </a:spcBef>
              <a:spcAft>
                <a:spcPts val="0"/>
              </a:spcAft>
              <a:buSzPts val="2000"/>
              <a:buChar char="»"/>
              <a:defRPr/>
            </a:lvl5pPr>
            <a:lvl6pPr marL="2743200" lvl="5" indent="-355600" algn="l">
              <a:lnSpc>
                <a:spcPct val="100000"/>
              </a:lnSpc>
              <a:spcBef>
                <a:spcPts val="400"/>
              </a:spcBef>
              <a:spcAft>
                <a:spcPts val="0"/>
              </a:spcAft>
              <a:buSzPts val="2000"/>
              <a:buChar char="•"/>
              <a:defRPr/>
            </a:lvl6pPr>
            <a:lvl7pPr marL="3200400" lvl="6" indent="-355600" algn="l">
              <a:lnSpc>
                <a:spcPct val="100000"/>
              </a:lnSpc>
              <a:spcBef>
                <a:spcPts val="400"/>
              </a:spcBef>
              <a:spcAft>
                <a:spcPts val="0"/>
              </a:spcAft>
              <a:buSzPts val="2000"/>
              <a:buChar char="•"/>
              <a:defRPr/>
            </a:lvl7pPr>
            <a:lvl8pPr marL="3657600" lvl="7" indent="-355600" algn="l">
              <a:lnSpc>
                <a:spcPct val="100000"/>
              </a:lnSpc>
              <a:spcBef>
                <a:spcPts val="400"/>
              </a:spcBef>
              <a:spcAft>
                <a:spcPts val="0"/>
              </a:spcAft>
              <a:buSzPts val="2000"/>
              <a:buChar char="•"/>
              <a:defRPr/>
            </a:lvl8pPr>
            <a:lvl9pPr marL="4114800" lvl="8" indent="-355600" algn="l">
              <a:lnSpc>
                <a:spcPct val="100000"/>
              </a:lnSpc>
              <a:spcBef>
                <a:spcPts val="400"/>
              </a:spcBef>
              <a:spcAft>
                <a:spcPts val="0"/>
              </a:spcAft>
              <a:buSzPts val="2000"/>
              <a:buChar char="•"/>
              <a:defRPr/>
            </a:lvl9pPr>
          </a:lstStyle>
          <a:p>
            <a:endParaRPr/>
          </a:p>
        </p:txBody>
      </p:sp>
      <p:sp>
        <p:nvSpPr>
          <p:cNvPr id="122" name="Google Shape;122;p39"/>
          <p:cNvSpPr txBox="1">
            <a:spLocks noGrp="1"/>
          </p:cNvSpPr>
          <p:nvPr>
            <p:ph type="sldNum" idx="12"/>
          </p:nvPr>
        </p:nvSpPr>
        <p:spPr>
          <a:xfrm>
            <a:off x="8472458" y="4663217"/>
            <a:ext cx="548700" cy="393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3"/>
        <p:cNvGrpSpPr/>
        <p:nvPr/>
      </p:nvGrpSpPr>
      <p:grpSpPr>
        <a:xfrm>
          <a:off x="0" y="0"/>
          <a:ext cx="0" cy="0"/>
          <a:chOff x="0" y="0"/>
          <a:chExt cx="0" cy="0"/>
        </a:xfrm>
      </p:grpSpPr>
      <p:sp>
        <p:nvSpPr>
          <p:cNvPr id="124" name="Google Shape;124;p40"/>
          <p:cNvSpPr txBox="1">
            <a:spLocks noGrp="1"/>
          </p:cNvSpPr>
          <p:nvPr>
            <p:ph type="sldNum" idx="12"/>
          </p:nvPr>
        </p:nvSpPr>
        <p:spPr>
          <a:xfrm>
            <a:off x="8472458" y="4663217"/>
            <a:ext cx="548700" cy="393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25"/>
        <p:cNvGrpSpPr/>
        <p:nvPr/>
      </p:nvGrpSpPr>
      <p:grpSpPr>
        <a:xfrm>
          <a:off x="0" y="0"/>
          <a:ext cx="0" cy="0"/>
          <a:chOff x="0" y="0"/>
          <a:chExt cx="0" cy="0"/>
        </a:xfrm>
      </p:grpSpPr>
      <p:sp>
        <p:nvSpPr>
          <p:cNvPr id="126" name="Google Shape;126;p4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7" name="Google Shape;127;p41"/>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640"/>
              </a:spcBef>
              <a:spcAft>
                <a:spcPts val="0"/>
              </a:spcAft>
              <a:buSzPts val="1400"/>
              <a:buChar char="•"/>
              <a:defRPr sz="1400"/>
            </a:lvl1pPr>
            <a:lvl2pPr marL="914400" lvl="1" indent="-304800" algn="l">
              <a:lnSpc>
                <a:spcPct val="100000"/>
              </a:lnSpc>
              <a:spcBef>
                <a:spcPts val="560"/>
              </a:spcBef>
              <a:spcAft>
                <a:spcPts val="0"/>
              </a:spcAft>
              <a:buSzPts val="1200"/>
              <a:buChar char="–"/>
              <a:defRPr sz="1200"/>
            </a:lvl2pPr>
            <a:lvl3pPr marL="1371600" lvl="2" indent="-304800" algn="l">
              <a:lnSpc>
                <a:spcPct val="100000"/>
              </a:lnSpc>
              <a:spcBef>
                <a:spcPts val="480"/>
              </a:spcBef>
              <a:spcAft>
                <a:spcPts val="0"/>
              </a:spcAft>
              <a:buSzPts val="1200"/>
              <a:buChar char="•"/>
              <a:defRPr sz="1200"/>
            </a:lvl3pPr>
            <a:lvl4pPr marL="1828800" lvl="3" indent="-304800" algn="l">
              <a:lnSpc>
                <a:spcPct val="100000"/>
              </a:lnSpc>
              <a:spcBef>
                <a:spcPts val="400"/>
              </a:spcBef>
              <a:spcAft>
                <a:spcPts val="0"/>
              </a:spcAft>
              <a:buSzPts val="1200"/>
              <a:buChar char="–"/>
              <a:defRPr sz="1200"/>
            </a:lvl4pPr>
            <a:lvl5pPr marL="2286000" lvl="4" indent="-304800" algn="l">
              <a:lnSpc>
                <a:spcPct val="100000"/>
              </a:lnSpc>
              <a:spcBef>
                <a:spcPts val="400"/>
              </a:spcBef>
              <a:spcAft>
                <a:spcPts val="0"/>
              </a:spcAft>
              <a:buSzPts val="1200"/>
              <a:buChar char="»"/>
              <a:defRPr sz="1200"/>
            </a:lvl5pPr>
            <a:lvl6pPr marL="2743200" lvl="5" indent="-304800" algn="l">
              <a:lnSpc>
                <a:spcPct val="100000"/>
              </a:lnSpc>
              <a:spcBef>
                <a:spcPts val="400"/>
              </a:spcBef>
              <a:spcAft>
                <a:spcPts val="0"/>
              </a:spcAft>
              <a:buSzPts val="1200"/>
              <a:buChar char="•"/>
              <a:defRPr sz="1200"/>
            </a:lvl6pPr>
            <a:lvl7pPr marL="3200400" lvl="6" indent="-304800" algn="l">
              <a:lnSpc>
                <a:spcPct val="100000"/>
              </a:lnSpc>
              <a:spcBef>
                <a:spcPts val="400"/>
              </a:spcBef>
              <a:spcAft>
                <a:spcPts val="0"/>
              </a:spcAft>
              <a:buSzPts val="1200"/>
              <a:buChar char="•"/>
              <a:defRPr sz="1200"/>
            </a:lvl7pPr>
            <a:lvl8pPr marL="3657600" lvl="7" indent="-304800" algn="l">
              <a:lnSpc>
                <a:spcPct val="100000"/>
              </a:lnSpc>
              <a:spcBef>
                <a:spcPts val="400"/>
              </a:spcBef>
              <a:spcAft>
                <a:spcPts val="0"/>
              </a:spcAft>
              <a:buSzPts val="1200"/>
              <a:buChar char="•"/>
              <a:defRPr sz="1200"/>
            </a:lvl8pPr>
            <a:lvl9pPr marL="4114800" lvl="8" indent="-304800" algn="l">
              <a:lnSpc>
                <a:spcPct val="100000"/>
              </a:lnSpc>
              <a:spcBef>
                <a:spcPts val="400"/>
              </a:spcBef>
              <a:spcAft>
                <a:spcPts val="0"/>
              </a:spcAft>
              <a:buSzPts val="1200"/>
              <a:buChar char="•"/>
              <a:defRPr sz="1200"/>
            </a:lvl9pPr>
          </a:lstStyle>
          <a:p>
            <a:endParaRPr/>
          </a:p>
        </p:txBody>
      </p:sp>
      <p:sp>
        <p:nvSpPr>
          <p:cNvPr id="128" name="Google Shape;128;p41"/>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640"/>
              </a:spcBef>
              <a:spcAft>
                <a:spcPts val="0"/>
              </a:spcAft>
              <a:buSzPts val="1400"/>
              <a:buChar char="•"/>
              <a:defRPr sz="1400"/>
            </a:lvl1pPr>
            <a:lvl2pPr marL="914400" lvl="1" indent="-304800" algn="l">
              <a:lnSpc>
                <a:spcPct val="100000"/>
              </a:lnSpc>
              <a:spcBef>
                <a:spcPts val="560"/>
              </a:spcBef>
              <a:spcAft>
                <a:spcPts val="0"/>
              </a:spcAft>
              <a:buSzPts val="1200"/>
              <a:buChar char="–"/>
              <a:defRPr sz="1200"/>
            </a:lvl2pPr>
            <a:lvl3pPr marL="1371600" lvl="2" indent="-304800" algn="l">
              <a:lnSpc>
                <a:spcPct val="100000"/>
              </a:lnSpc>
              <a:spcBef>
                <a:spcPts val="480"/>
              </a:spcBef>
              <a:spcAft>
                <a:spcPts val="0"/>
              </a:spcAft>
              <a:buSzPts val="1200"/>
              <a:buChar char="•"/>
              <a:defRPr sz="1200"/>
            </a:lvl3pPr>
            <a:lvl4pPr marL="1828800" lvl="3" indent="-304800" algn="l">
              <a:lnSpc>
                <a:spcPct val="100000"/>
              </a:lnSpc>
              <a:spcBef>
                <a:spcPts val="400"/>
              </a:spcBef>
              <a:spcAft>
                <a:spcPts val="0"/>
              </a:spcAft>
              <a:buSzPts val="1200"/>
              <a:buChar char="–"/>
              <a:defRPr sz="1200"/>
            </a:lvl4pPr>
            <a:lvl5pPr marL="2286000" lvl="4" indent="-304800" algn="l">
              <a:lnSpc>
                <a:spcPct val="100000"/>
              </a:lnSpc>
              <a:spcBef>
                <a:spcPts val="400"/>
              </a:spcBef>
              <a:spcAft>
                <a:spcPts val="0"/>
              </a:spcAft>
              <a:buSzPts val="1200"/>
              <a:buChar char="»"/>
              <a:defRPr sz="1200"/>
            </a:lvl5pPr>
            <a:lvl6pPr marL="2743200" lvl="5" indent="-304800" algn="l">
              <a:lnSpc>
                <a:spcPct val="100000"/>
              </a:lnSpc>
              <a:spcBef>
                <a:spcPts val="400"/>
              </a:spcBef>
              <a:spcAft>
                <a:spcPts val="0"/>
              </a:spcAft>
              <a:buSzPts val="1200"/>
              <a:buChar char="•"/>
              <a:defRPr sz="1200"/>
            </a:lvl6pPr>
            <a:lvl7pPr marL="3200400" lvl="6" indent="-304800" algn="l">
              <a:lnSpc>
                <a:spcPct val="100000"/>
              </a:lnSpc>
              <a:spcBef>
                <a:spcPts val="400"/>
              </a:spcBef>
              <a:spcAft>
                <a:spcPts val="0"/>
              </a:spcAft>
              <a:buSzPts val="1200"/>
              <a:buChar char="•"/>
              <a:defRPr sz="1200"/>
            </a:lvl7pPr>
            <a:lvl8pPr marL="3657600" lvl="7" indent="-304800" algn="l">
              <a:lnSpc>
                <a:spcPct val="100000"/>
              </a:lnSpc>
              <a:spcBef>
                <a:spcPts val="400"/>
              </a:spcBef>
              <a:spcAft>
                <a:spcPts val="0"/>
              </a:spcAft>
              <a:buSzPts val="1200"/>
              <a:buChar char="•"/>
              <a:defRPr sz="1200"/>
            </a:lvl8pPr>
            <a:lvl9pPr marL="4114800" lvl="8" indent="-304800" algn="l">
              <a:lnSpc>
                <a:spcPct val="100000"/>
              </a:lnSpc>
              <a:spcBef>
                <a:spcPts val="400"/>
              </a:spcBef>
              <a:spcAft>
                <a:spcPts val="0"/>
              </a:spcAft>
              <a:buSzPts val="1200"/>
              <a:buChar char="•"/>
              <a:defRPr sz="1200"/>
            </a:lvl9pPr>
          </a:lstStyle>
          <a:p>
            <a:endParaRPr/>
          </a:p>
        </p:txBody>
      </p:sp>
      <p:sp>
        <p:nvSpPr>
          <p:cNvPr id="129" name="Google Shape;129;p41"/>
          <p:cNvSpPr txBox="1">
            <a:spLocks noGrp="1"/>
          </p:cNvSpPr>
          <p:nvPr>
            <p:ph type="sldNum" idx="12"/>
          </p:nvPr>
        </p:nvSpPr>
        <p:spPr>
          <a:xfrm>
            <a:off x="8472458" y="4663217"/>
            <a:ext cx="548700" cy="393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5">
  <p:cSld name="TITLE_AND_BODY_6">
    <p:spTree>
      <p:nvGrpSpPr>
        <p:cNvPr id="1" name="Shape 17"/>
        <p:cNvGrpSpPr/>
        <p:nvPr/>
      </p:nvGrpSpPr>
      <p:grpSpPr>
        <a:xfrm>
          <a:off x="0" y="0"/>
          <a:ext cx="0" cy="0"/>
          <a:chOff x="0" y="0"/>
          <a:chExt cx="0" cy="0"/>
        </a:xfrm>
      </p:grpSpPr>
      <p:sp>
        <p:nvSpPr>
          <p:cNvPr id="18" name="Google Shape;18;p6"/>
          <p:cNvSpPr txBox="1">
            <a:spLocks noGrp="1"/>
          </p:cNvSpPr>
          <p:nvPr>
            <p:ph type="sldNum" idx="12"/>
          </p:nvPr>
        </p:nvSpPr>
        <p:spPr>
          <a:xfrm>
            <a:off x="4455806" y="4905375"/>
            <a:ext cx="227700" cy="241200"/>
          </a:xfrm>
          <a:prstGeom prst="rect">
            <a:avLst/>
          </a:prstGeom>
          <a:noFill/>
          <a:ln>
            <a:noFill/>
          </a:ln>
        </p:spPr>
        <p:txBody>
          <a:bodyPr spcFirstLastPara="1" wrap="square" lIns="50800" tIns="50800" rIns="50800" bIns="50800" anchor="t" anchorCtr="0">
            <a:noAutofit/>
          </a:bodyPr>
          <a:lstStyle>
            <a:lvl1pPr marL="0" marR="0" lvl="0"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MX"/>
              <a:t>‹#›</a:t>
            </a:fld>
            <a:endParaRPr sz="1200">
              <a:latin typeface="Calibri"/>
              <a:ea typeface="Calibri"/>
              <a:cs typeface="Calibri"/>
              <a:sym typeface="Calibri"/>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matchingName="Title Only" type="obj">
  <p:cSld name="OBJECT">
    <p:bg>
      <p:bgPr>
        <a:solidFill>
          <a:schemeClr val="lt1"/>
        </a:solidFill>
        <a:effectLst/>
      </p:bgPr>
    </p:bg>
    <p:spTree>
      <p:nvGrpSpPr>
        <p:cNvPr id="1" name="Shape 130"/>
        <p:cNvGrpSpPr/>
        <p:nvPr/>
      </p:nvGrpSpPr>
      <p:grpSpPr>
        <a:xfrm>
          <a:off x="0" y="0"/>
          <a:ext cx="0" cy="0"/>
          <a:chOff x="0" y="0"/>
          <a:chExt cx="0" cy="0"/>
        </a:xfrm>
      </p:grpSpPr>
      <p:sp>
        <p:nvSpPr>
          <p:cNvPr id="131" name="Google Shape;131;p42"/>
          <p:cNvSpPr/>
          <p:nvPr/>
        </p:nvSpPr>
        <p:spPr>
          <a:xfrm>
            <a:off x="430775" y="1136849"/>
            <a:ext cx="5429100" cy="3659400"/>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132" name="Google Shape;132;p42"/>
          <p:cNvSpPr txBox="1">
            <a:spLocks noGrp="1"/>
          </p:cNvSpPr>
          <p:nvPr>
            <p:ph type="title"/>
          </p:nvPr>
        </p:nvSpPr>
        <p:spPr>
          <a:xfrm>
            <a:off x="299721" y="1257300"/>
            <a:ext cx="8544600" cy="29970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SzPts val="3000"/>
              <a:buNone/>
              <a:defRPr sz="1800" b="0" i="0" u="none" strike="noStrike" cap="none">
                <a:solidFill>
                  <a:schemeClr val="dk1"/>
                </a:solidFill>
                <a:latin typeface="Courier New"/>
                <a:ea typeface="Courier New"/>
                <a:cs typeface="Courier New"/>
                <a:sym typeface="Courier New"/>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133" name="Google Shape;133;p42"/>
          <p:cNvSpPr txBox="1">
            <a:spLocks noGrp="1"/>
          </p:cNvSpPr>
          <p:nvPr>
            <p:ph type="ftr" idx="11"/>
          </p:nvPr>
        </p:nvSpPr>
        <p:spPr>
          <a:xfrm>
            <a:off x="3108960" y="4783455"/>
            <a:ext cx="2926200" cy="2571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rgbClr val="000000"/>
              </a:buClr>
              <a:buSzPts val="1400"/>
              <a:buFont typeface="Arial"/>
              <a:buNone/>
              <a:defRPr sz="18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34" name="Google Shape;134;p42"/>
          <p:cNvSpPr txBox="1">
            <a:spLocks noGrp="1"/>
          </p:cNvSpPr>
          <p:nvPr>
            <p:ph type="dt" idx="10"/>
          </p:nvPr>
        </p:nvSpPr>
        <p:spPr>
          <a:xfrm>
            <a:off x="457200" y="4783455"/>
            <a:ext cx="2103000" cy="257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35" name="Google Shape;135;p42"/>
          <p:cNvSpPr txBox="1">
            <a:spLocks noGrp="1"/>
          </p:cNvSpPr>
          <p:nvPr>
            <p:ph type="sldNum" idx="12"/>
          </p:nvPr>
        </p:nvSpPr>
        <p:spPr>
          <a:xfrm>
            <a:off x="6583680" y="4783455"/>
            <a:ext cx="2103000" cy="257100"/>
          </a:xfrm>
          <a:prstGeom prst="rect">
            <a:avLst/>
          </a:prstGeom>
          <a:noFill/>
          <a:ln>
            <a:noFill/>
          </a:ln>
        </p:spPr>
        <p:txBody>
          <a:bodyPr spcFirstLastPara="1" wrap="square" lIns="0" tIns="0" rIns="0" bIns="0" anchor="t" anchorCtr="0">
            <a:noAutofit/>
          </a:bodyPr>
          <a:lstStyle>
            <a:lvl1pPr marL="0" marR="0" lvl="0" indent="0" algn="r">
              <a:lnSpc>
                <a:spcPct val="100000"/>
              </a:lnSpc>
              <a:spcBef>
                <a:spcPts val="0"/>
              </a:spcBef>
              <a:spcAft>
                <a:spcPts val="0"/>
              </a:spcAft>
              <a:buClr>
                <a:srgbClr val="898989"/>
              </a:buClr>
              <a:buSzPts val="1800"/>
              <a:buFont typeface="Calibri"/>
              <a:buNone/>
              <a:defRPr sz="1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800"/>
              <a:buFont typeface="Calibri"/>
              <a:buNone/>
              <a:defRPr sz="1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800"/>
              <a:buFont typeface="Calibri"/>
              <a:buNone/>
              <a:defRPr sz="1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800"/>
              <a:buFont typeface="Calibri"/>
              <a:buNone/>
              <a:defRPr sz="1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800"/>
              <a:buFont typeface="Calibri"/>
              <a:buNone/>
              <a:defRPr sz="1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800"/>
              <a:buFont typeface="Calibri"/>
              <a:buNone/>
              <a:defRPr sz="1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800"/>
              <a:buFont typeface="Calibri"/>
              <a:buNone/>
              <a:defRPr sz="1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800"/>
              <a:buFont typeface="Calibri"/>
              <a:buNone/>
              <a:defRPr sz="1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800"/>
              <a:buFont typeface="Calibri"/>
              <a:buNone/>
              <a:defRPr sz="1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a:t>
            </a:fld>
            <a:endParaRPr sz="1200">
              <a:solidFill>
                <a:srgbClr val="898989"/>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Slide - Blue">
  <p:cSld name="Title Slide - Blue">
    <p:bg>
      <p:bgPr>
        <a:solidFill>
          <a:schemeClr val="accent2"/>
        </a:solidFill>
        <a:effectLst/>
      </p:bgPr>
    </p:bg>
    <p:spTree>
      <p:nvGrpSpPr>
        <p:cNvPr id="1" name="Shape 136"/>
        <p:cNvGrpSpPr/>
        <p:nvPr/>
      </p:nvGrpSpPr>
      <p:grpSpPr>
        <a:xfrm>
          <a:off x="0" y="0"/>
          <a:ext cx="0" cy="0"/>
          <a:chOff x="0" y="0"/>
          <a:chExt cx="0" cy="0"/>
        </a:xfrm>
      </p:grpSpPr>
      <p:sp>
        <p:nvSpPr>
          <p:cNvPr id="137" name="Google Shape;137;p43"/>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38" name="Google Shape;138;p43"/>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39" name="Google Shape;139;p43"/>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MX"/>
              <a:t>‹#›</a:t>
            </a:fld>
            <a:endParaRPr/>
          </a:p>
        </p:txBody>
      </p:sp>
      <p:sp>
        <p:nvSpPr>
          <p:cNvPr id="140" name="Google Shape;140;p43"/>
          <p:cNvSpPr txBox="1">
            <a:spLocks noGrp="1"/>
          </p:cNvSpPr>
          <p:nvPr>
            <p:ph type="ctrTitle"/>
          </p:nvPr>
        </p:nvSpPr>
        <p:spPr>
          <a:xfrm>
            <a:off x="685800" y="1254340"/>
            <a:ext cx="7772400" cy="2643900"/>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chemeClr val="dk1"/>
              </a:buClr>
              <a:buSzPts val="3000"/>
              <a:buFont typeface="Arial Black"/>
              <a:buNone/>
              <a:defRPr sz="3000">
                <a:latin typeface="Arial Black"/>
                <a:ea typeface="Arial Black"/>
                <a:cs typeface="Arial Black"/>
                <a:sym typeface="Arial Black"/>
              </a:defRPr>
            </a:lvl1pPr>
            <a:lvl2pPr marR="0" lvl="1" algn="l">
              <a:lnSpc>
                <a:spcPct val="100000"/>
              </a:lnSpc>
              <a:spcBef>
                <a:spcPts val="0"/>
              </a:spcBef>
              <a:spcAft>
                <a:spcPts val="0"/>
              </a:spcAft>
              <a:buSzPts val="3000"/>
              <a:buFont typeface="Arial Black"/>
              <a:buNone/>
              <a:defRPr sz="3000">
                <a:latin typeface="Arial Black"/>
                <a:ea typeface="Arial Black"/>
                <a:cs typeface="Arial Black"/>
                <a:sym typeface="Arial Black"/>
              </a:defRPr>
            </a:lvl2pPr>
            <a:lvl3pPr marR="0" lvl="2" algn="l">
              <a:lnSpc>
                <a:spcPct val="100000"/>
              </a:lnSpc>
              <a:spcBef>
                <a:spcPts val="0"/>
              </a:spcBef>
              <a:spcAft>
                <a:spcPts val="0"/>
              </a:spcAft>
              <a:buSzPts val="3000"/>
              <a:buFont typeface="Arial Black"/>
              <a:buNone/>
              <a:defRPr sz="3000">
                <a:latin typeface="Arial Black"/>
                <a:ea typeface="Arial Black"/>
                <a:cs typeface="Arial Black"/>
                <a:sym typeface="Arial Black"/>
              </a:defRPr>
            </a:lvl3pPr>
            <a:lvl4pPr marR="0" lvl="3" algn="l">
              <a:lnSpc>
                <a:spcPct val="100000"/>
              </a:lnSpc>
              <a:spcBef>
                <a:spcPts val="0"/>
              </a:spcBef>
              <a:spcAft>
                <a:spcPts val="0"/>
              </a:spcAft>
              <a:buSzPts val="3000"/>
              <a:buFont typeface="Arial Black"/>
              <a:buNone/>
              <a:defRPr sz="3000">
                <a:latin typeface="Arial Black"/>
                <a:ea typeface="Arial Black"/>
                <a:cs typeface="Arial Black"/>
                <a:sym typeface="Arial Black"/>
              </a:defRPr>
            </a:lvl4pPr>
            <a:lvl5pPr marR="0" lvl="4" algn="l">
              <a:lnSpc>
                <a:spcPct val="100000"/>
              </a:lnSpc>
              <a:spcBef>
                <a:spcPts val="0"/>
              </a:spcBef>
              <a:spcAft>
                <a:spcPts val="0"/>
              </a:spcAft>
              <a:buSzPts val="3000"/>
              <a:buFont typeface="Arial Black"/>
              <a:buNone/>
              <a:defRPr sz="3000">
                <a:latin typeface="Arial Black"/>
                <a:ea typeface="Arial Black"/>
                <a:cs typeface="Arial Black"/>
                <a:sym typeface="Arial Black"/>
              </a:defRPr>
            </a:lvl5pPr>
            <a:lvl6pPr marR="0" lvl="5" algn="l">
              <a:lnSpc>
                <a:spcPct val="100000"/>
              </a:lnSpc>
              <a:spcBef>
                <a:spcPts val="0"/>
              </a:spcBef>
              <a:spcAft>
                <a:spcPts val="0"/>
              </a:spcAft>
              <a:buSzPts val="3000"/>
              <a:buFont typeface="Arial Black"/>
              <a:buNone/>
              <a:defRPr sz="3000">
                <a:latin typeface="Arial Black"/>
                <a:ea typeface="Arial Black"/>
                <a:cs typeface="Arial Black"/>
                <a:sym typeface="Arial Black"/>
              </a:defRPr>
            </a:lvl6pPr>
            <a:lvl7pPr marR="0" lvl="6" algn="l">
              <a:lnSpc>
                <a:spcPct val="100000"/>
              </a:lnSpc>
              <a:spcBef>
                <a:spcPts val="0"/>
              </a:spcBef>
              <a:spcAft>
                <a:spcPts val="0"/>
              </a:spcAft>
              <a:buSzPts val="3000"/>
              <a:buFont typeface="Arial Black"/>
              <a:buNone/>
              <a:defRPr sz="3000">
                <a:latin typeface="Arial Black"/>
                <a:ea typeface="Arial Black"/>
                <a:cs typeface="Arial Black"/>
                <a:sym typeface="Arial Black"/>
              </a:defRPr>
            </a:lvl7pPr>
            <a:lvl8pPr marR="0" lvl="7" algn="l">
              <a:lnSpc>
                <a:spcPct val="100000"/>
              </a:lnSpc>
              <a:spcBef>
                <a:spcPts val="0"/>
              </a:spcBef>
              <a:spcAft>
                <a:spcPts val="0"/>
              </a:spcAft>
              <a:buSzPts val="3000"/>
              <a:buFont typeface="Arial Black"/>
              <a:buNone/>
              <a:defRPr sz="3000">
                <a:latin typeface="Arial Black"/>
                <a:ea typeface="Arial Black"/>
                <a:cs typeface="Arial Black"/>
                <a:sym typeface="Arial Black"/>
              </a:defRPr>
            </a:lvl8pPr>
            <a:lvl9pPr marR="0" lvl="8" algn="l">
              <a:lnSpc>
                <a:spcPct val="100000"/>
              </a:lnSpc>
              <a:spcBef>
                <a:spcPts val="0"/>
              </a:spcBef>
              <a:spcAft>
                <a:spcPts val="0"/>
              </a:spcAft>
              <a:buSzPts val="3000"/>
              <a:buFont typeface="Arial Black"/>
              <a:buNone/>
              <a:defRPr sz="3000">
                <a:latin typeface="Arial Black"/>
                <a:ea typeface="Arial Black"/>
                <a:cs typeface="Arial Black"/>
                <a:sym typeface="Arial Black"/>
              </a:defRPr>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Copy - Blue">
  <p:cSld name="Copy - Blue">
    <p:spTree>
      <p:nvGrpSpPr>
        <p:cNvPr id="1" name="Shape 141"/>
        <p:cNvGrpSpPr/>
        <p:nvPr/>
      </p:nvGrpSpPr>
      <p:grpSpPr>
        <a:xfrm>
          <a:off x="0" y="0"/>
          <a:ext cx="0" cy="0"/>
          <a:chOff x="0" y="0"/>
          <a:chExt cx="0" cy="0"/>
        </a:xfrm>
      </p:grpSpPr>
      <p:sp>
        <p:nvSpPr>
          <p:cNvPr id="142" name="Google Shape;142;p44"/>
          <p:cNvSpPr/>
          <p:nvPr/>
        </p:nvSpPr>
        <p:spPr>
          <a:xfrm>
            <a:off x="0" y="0"/>
            <a:ext cx="9144000" cy="774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43" name="Google Shape;143;p44"/>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44" name="Google Shape;144;p44"/>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45" name="Google Shape;145;p44"/>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MX"/>
              <a:t>‹#›</a:t>
            </a:fld>
            <a:endParaRPr/>
          </a:p>
        </p:txBody>
      </p:sp>
      <p:sp>
        <p:nvSpPr>
          <p:cNvPr id="146" name="Google Shape;146;p44"/>
          <p:cNvSpPr txBox="1">
            <a:spLocks noGrp="1"/>
          </p:cNvSpPr>
          <p:nvPr>
            <p:ph type="body" idx="1"/>
          </p:nvPr>
        </p:nvSpPr>
        <p:spPr>
          <a:xfrm>
            <a:off x="457200" y="1159669"/>
            <a:ext cx="8229600" cy="3450300"/>
          </a:xfrm>
          <a:prstGeom prst="rect">
            <a:avLst/>
          </a:prstGeom>
          <a:noFill/>
          <a:ln>
            <a:noFill/>
          </a:ln>
        </p:spPr>
        <p:txBody>
          <a:bodyPr spcFirstLastPara="1" wrap="square" lIns="91425" tIns="91425" rIns="91425" bIns="91425" anchor="t" anchorCtr="0">
            <a:noAutofit/>
          </a:bodyPr>
          <a:lstStyle>
            <a:lvl1pPr marL="457200" lvl="0" indent="-406400" algn="l">
              <a:lnSpc>
                <a:spcPct val="100000"/>
              </a:lnSpc>
              <a:spcBef>
                <a:spcPts val="640"/>
              </a:spcBef>
              <a:spcAft>
                <a:spcPts val="0"/>
              </a:spcAft>
              <a:buSzPts val="2800"/>
              <a:buChar char="•"/>
              <a:defRPr/>
            </a:lvl1pPr>
            <a:lvl2pPr marL="914400" lvl="1" indent="-406400" algn="l">
              <a:lnSpc>
                <a:spcPct val="100000"/>
              </a:lnSpc>
              <a:spcBef>
                <a:spcPts val="560"/>
              </a:spcBef>
              <a:spcAft>
                <a:spcPts val="0"/>
              </a:spcAft>
              <a:buSzPts val="2800"/>
              <a:buFont typeface="Courier New"/>
              <a:buChar char="o"/>
              <a:defRPr/>
            </a:lvl2pPr>
            <a:lvl3pPr marL="1371600" lvl="2" indent="-381000" algn="l">
              <a:lnSpc>
                <a:spcPct val="100000"/>
              </a:lnSpc>
              <a:spcBef>
                <a:spcPts val="480"/>
              </a:spcBef>
              <a:spcAft>
                <a:spcPts val="0"/>
              </a:spcAft>
              <a:buSzPts val="2400"/>
              <a:buChar char="•"/>
              <a:defRPr/>
            </a:lvl3pPr>
            <a:lvl4pPr marL="1828800" lvl="3" indent="-355600" algn="l">
              <a:lnSpc>
                <a:spcPct val="100000"/>
              </a:lnSpc>
              <a:spcBef>
                <a:spcPts val="400"/>
              </a:spcBef>
              <a:spcAft>
                <a:spcPts val="0"/>
              </a:spcAft>
              <a:buSzPts val="2000"/>
              <a:buChar char="–"/>
              <a:defRPr/>
            </a:lvl4pPr>
            <a:lvl5pPr marL="2286000" lvl="4" indent="-355600" algn="l">
              <a:lnSpc>
                <a:spcPct val="100000"/>
              </a:lnSpc>
              <a:spcBef>
                <a:spcPts val="400"/>
              </a:spcBef>
              <a:spcAft>
                <a:spcPts val="0"/>
              </a:spcAft>
              <a:buSzPts val="2000"/>
              <a:buChar char="»"/>
              <a:defRPr/>
            </a:lvl5pPr>
            <a:lvl6pPr marL="2743200" lvl="5" indent="-355600" algn="l">
              <a:lnSpc>
                <a:spcPct val="100000"/>
              </a:lnSpc>
              <a:spcBef>
                <a:spcPts val="400"/>
              </a:spcBef>
              <a:spcAft>
                <a:spcPts val="0"/>
              </a:spcAft>
              <a:buSzPts val="2000"/>
              <a:buChar char="•"/>
              <a:defRPr/>
            </a:lvl6pPr>
            <a:lvl7pPr marL="3200400" lvl="6" indent="-355600" algn="l">
              <a:lnSpc>
                <a:spcPct val="100000"/>
              </a:lnSpc>
              <a:spcBef>
                <a:spcPts val="400"/>
              </a:spcBef>
              <a:spcAft>
                <a:spcPts val="0"/>
              </a:spcAft>
              <a:buSzPts val="2000"/>
              <a:buChar char="•"/>
              <a:defRPr/>
            </a:lvl7pPr>
            <a:lvl8pPr marL="3657600" lvl="7" indent="-355600" algn="l">
              <a:lnSpc>
                <a:spcPct val="100000"/>
              </a:lnSpc>
              <a:spcBef>
                <a:spcPts val="400"/>
              </a:spcBef>
              <a:spcAft>
                <a:spcPts val="0"/>
              </a:spcAft>
              <a:buSzPts val="2000"/>
              <a:buChar char="•"/>
              <a:defRPr/>
            </a:lvl8pPr>
            <a:lvl9pPr marL="4114800" lvl="8" indent="-355600" algn="l">
              <a:lnSpc>
                <a:spcPct val="100000"/>
              </a:lnSpc>
              <a:spcBef>
                <a:spcPts val="400"/>
              </a:spcBef>
              <a:spcAft>
                <a:spcPts val="0"/>
              </a:spcAft>
              <a:buSzPts val="2000"/>
              <a:buChar char="•"/>
              <a:defRPr/>
            </a:lvl9pPr>
          </a:lstStyle>
          <a:p>
            <a:endParaRPr/>
          </a:p>
        </p:txBody>
      </p:sp>
      <p:sp>
        <p:nvSpPr>
          <p:cNvPr id="147" name="Google Shape;147;p44"/>
          <p:cNvSpPr txBox="1">
            <a:spLocks noGrp="1"/>
          </p:cNvSpPr>
          <p:nvPr>
            <p:ph type="title"/>
          </p:nvPr>
        </p:nvSpPr>
        <p:spPr>
          <a:xfrm>
            <a:off x="457200" y="205979"/>
            <a:ext cx="8229600" cy="39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000"/>
              <a:buFont typeface="Arial Black"/>
              <a:buChar char="●"/>
              <a:defRPr>
                <a:latin typeface="Arial Black"/>
                <a:ea typeface="Arial Black"/>
                <a:cs typeface="Arial Black"/>
                <a:sym typeface="Arial Black"/>
              </a:defRPr>
            </a:lvl1pPr>
            <a:lvl2pPr lvl="1" algn="l">
              <a:lnSpc>
                <a:spcPct val="100000"/>
              </a:lnSpc>
              <a:spcBef>
                <a:spcPts val="0"/>
              </a:spcBef>
              <a:spcAft>
                <a:spcPts val="0"/>
              </a:spcAft>
              <a:buSzPts val="1400"/>
              <a:buFont typeface="Arial Black"/>
              <a:buChar char="○"/>
              <a:defRPr>
                <a:latin typeface="Arial Black"/>
                <a:ea typeface="Arial Black"/>
                <a:cs typeface="Arial Black"/>
                <a:sym typeface="Arial Black"/>
              </a:defRPr>
            </a:lvl2pPr>
            <a:lvl3pPr lvl="2" algn="l">
              <a:lnSpc>
                <a:spcPct val="100000"/>
              </a:lnSpc>
              <a:spcBef>
                <a:spcPts val="0"/>
              </a:spcBef>
              <a:spcAft>
                <a:spcPts val="0"/>
              </a:spcAft>
              <a:buSzPts val="1400"/>
              <a:buFont typeface="Arial Black"/>
              <a:buChar char="■"/>
              <a:defRPr>
                <a:latin typeface="Arial Black"/>
                <a:ea typeface="Arial Black"/>
                <a:cs typeface="Arial Black"/>
                <a:sym typeface="Arial Black"/>
              </a:defRPr>
            </a:lvl3pPr>
            <a:lvl4pPr lvl="3" algn="l">
              <a:lnSpc>
                <a:spcPct val="100000"/>
              </a:lnSpc>
              <a:spcBef>
                <a:spcPts val="0"/>
              </a:spcBef>
              <a:spcAft>
                <a:spcPts val="0"/>
              </a:spcAft>
              <a:buSzPts val="1400"/>
              <a:buFont typeface="Arial Black"/>
              <a:buChar char="●"/>
              <a:defRPr>
                <a:latin typeface="Arial Black"/>
                <a:ea typeface="Arial Black"/>
                <a:cs typeface="Arial Black"/>
                <a:sym typeface="Arial Black"/>
              </a:defRPr>
            </a:lvl4pPr>
            <a:lvl5pPr lvl="4" algn="l">
              <a:lnSpc>
                <a:spcPct val="100000"/>
              </a:lnSpc>
              <a:spcBef>
                <a:spcPts val="0"/>
              </a:spcBef>
              <a:spcAft>
                <a:spcPts val="0"/>
              </a:spcAft>
              <a:buSzPts val="1400"/>
              <a:buFont typeface="Arial Black"/>
              <a:buChar char="○"/>
              <a:defRPr>
                <a:latin typeface="Arial Black"/>
                <a:ea typeface="Arial Black"/>
                <a:cs typeface="Arial Black"/>
                <a:sym typeface="Arial Black"/>
              </a:defRPr>
            </a:lvl5pPr>
            <a:lvl6pPr lvl="5" algn="l">
              <a:lnSpc>
                <a:spcPct val="100000"/>
              </a:lnSpc>
              <a:spcBef>
                <a:spcPts val="0"/>
              </a:spcBef>
              <a:spcAft>
                <a:spcPts val="0"/>
              </a:spcAft>
              <a:buSzPts val="1400"/>
              <a:buFont typeface="Arial Black"/>
              <a:buChar char="■"/>
              <a:defRPr>
                <a:latin typeface="Arial Black"/>
                <a:ea typeface="Arial Black"/>
                <a:cs typeface="Arial Black"/>
                <a:sym typeface="Arial Black"/>
              </a:defRPr>
            </a:lvl6pPr>
            <a:lvl7pPr lvl="6" algn="l">
              <a:lnSpc>
                <a:spcPct val="100000"/>
              </a:lnSpc>
              <a:spcBef>
                <a:spcPts val="0"/>
              </a:spcBef>
              <a:spcAft>
                <a:spcPts val="0"/>
              </a:spcAft>
              <a:buSzPts val="1400"/>
              <a:buFont typeface="Arial Black"/>
              <a:buChar char="●"/>
              <a:defRPr>
                <a:latin typeface="Arial Black"/>
                <a:ea typeface="Arial Black"/>
                <a:cs typeface="Arial Black"/>
                <a:sym typeface="Arial Black"/>
              </a:defRPr>
            </a:lvl7pPr>
            <a:lvl8pPr lvl="7" algn="l">
              <a:lnSpc>
                <a:spcPct val="100000"/>
              </a:lnSpc>
              <a:spcBef>
                <a:spcPts val="0"/>
              </a:spcBef>
              <a:spcAft>
                <a:spcPts val="0"/>
              </a:spcAft>
              <a:buSzPts val="1400"/>
              <a:buFont typeface="Arial Black"/>
              <a:buChar char="○"/>
              <a:defRPr>
                <a:latin typeface="Arial Black"/>
                <a:ea typeface="Arial Black"/>
                <a:cs typeface="Arial Black"/>
                <a:sym typeface="Arial Black"/>
              </a:defRPr>
            </a:lvl8pPr>
            <a:lvl9pPr lvl="8" algn="l">
              <a:lnSpc>
                <a:spcPct val="100000"/>
              </a:lnSpc>
              <a:spcBef>
                <a:spcPts val="0"/>
              </a:spcBef>
              <a:spcAft>
                <a:spcPts val="0"/>
              </a:spcAft>
              <a:buSzPts val="1400"/>
              <a:buFont typeface="Arial Black"/>
              <a:buChar char="■"/>
              <a:defRPr>
                <a:latin typeface="Arial Black"/>
                <a:ea typeface="Arial Black"/>
                <a:cs typeface="Arial Black"/>
                <a:sym typeface="Arial Black"/>
              </a:defRPr>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Copy - Blue 1">
  <p:cSld name="Copy - Blue_1">
    <p:spTree>
      <p:nvGrpSpPr>
        <p:cNvPr id="1" name="Shape 148"/>
        <p:cNvGrpSpPr/>
        <p:nvPr/>
      </p:nvGrpSpPr>
      <p:grpSpPr>
        <a:xfrm>
          <a:off x="0" y="0"/>
          <a:ext cx="0" cy="0"/>
          <a:chOff x="0" y="0"/>
          <a:chExt cx="0" cy="0"/>
        </a:xfrm>
      </p:grpSpPr>
      <p:sp>
        <p:nvSpPr>
          <p:cNvPr id="149" name="Google Shape;149;p45"/>
          <p:cNvSpPr/>
          <p:nvPr/>
        </p:nvSpPr>
        <p:spPr>
          <a:xfrm>
            <a:off x="0" y="0"/>
            <a:ext cx="9144000" cy="774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50" name="Google Shape;150;p45"/>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898989"/>
              </a:buClr>
              <a:buSzPts val="800"/>
              <a:buFont typeface="Calibri"/>
              <a:buNone/>
              <a:defRPr sz="8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MX"/>
              <a:t>‹#›</a:t>
            </a:fld>
            <a:endParaRPr/>
          </a:p>
        </p:txBody>
      </p:sp>
      <p:sp>
        <p:nvSpPr>
          <p:cNvPr id="151" name="Google Shape;151;p45"/>
          <p:cNvSpPr txBox="1"/>
          <p:nvPr/>
        </p:nvSpPr>
        <p:spPr>
          <a:xfrm>
            <a:off x="2618100" y="4767263"/>
            <a:ext cx="3907800" cy="2739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s-MX" sz="800" b="0" i="0" u="none" strike="noStrike" cap="none">
                <a:solidFill>
                  <a:schemeClr val="dk1"/>
                </a:solidFill>
                <a:latin typeface="Arial Black"/>
                <a:ea typeface="Arial Black"/>
                <a:cs typeface="Arial Black"/>
                <a:sym typeface="Arial Black"/>
              </a:rPr>
              <a:t>LOGITECH</a:t>
            </a:r>
            <a:r>
              <a:rPr lang="es-MX" sz="800" b="0" i="0" u="none" strike="noStrike" cap="none">
                <a:solidFill>
                  <a:schemeClr val="dk1"/>
                </a:solidFill>
                <a:latin typeface="Arial"/>
                <a:ea typeface="Arial"/>
                <a:cs typeface="Arial"/>
                <a:sym typeface="Arial"/>
              </a:rPr>
              <a:t>    CONFIDENTIAL: NOT FOR DISTRIBUTION</a:t>
            </a:r>
            <a:endParaRPr sz="1400" b="0" i="0" u="none" strike="noStrike" cap="none">
              <a:solidFill>
                <a:srgbClr val="000000"/>
              </a:solidFill>
              <a:latin typeface="Arial"/>
              <a:ea typeface="Arial"/>
              <a:cs typeface="Arial"/>
              <a:sym typeface="Arial"/>
            </a:endParaRPr>
          </a:p>
        </p:txBody>
      </p:sp>
      <p:sp>
        <p:nvSpPr>
          <p:cNvPr id="152" name="Google Shape;152;p45"/>
          <p:cNvSpPr txBox="1">
            <a:spLocks noGrp="1"/>
          </p:cNvSpPr>
          <p:nvPr>
            <p:ph type="title"/>
          </p:nvPr>
        </p:nvSpPr>
        <p:spPr>
          <a:xfrm>
            <a:off x="457200" y="205978"/>
            <a:ext cx="8229600" cy="39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800"/>
              <a:buFont typeface="Arial Black"/>
              <a:buNone/>
              <a:defRPr sz="1800">
                <a:latin typeface="Arial Black"/>
                <a:ea typeface="Arial Black"/>
                <a:cs typeface="Arial Black"/>
                <a:sym typeface="Arial Black"/>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3" name="Google Shape;153;p45"/>
          <p:cNvSpPr txBox="1">
            <a:spLocks noGrp="1"/>
          </p:cNvSpPr>
          <p:nvPr>
            <p:ph type="body" idx="1"/>
          </p:nvPr>
        </p:nvSpPr>
        <p:spPr>
          <a:xfrm>
            <a:off x="457200" y="1159669"/>
            <a:ext cx="8229600" cy="3450300"/>
          </a:xfrm>
          <a:prstGeom prst="rect">
            <a:avLst/>
          </a:prstGeom>
          <a:noFill/>
          <a:ln>
            <a:noFill/>
          </a:ln>
        </p:spPr>
        <p:txBody>
          <a:bodyPr spcFirstLastPara="1" wrap="square" lIns="91425" tIns="91425" rIns="91425" bIns="91425" anchor="t" anchorCtr="0">
            <a:noAutofit/>
          </a:bodyPr>
          <a:lstStyle>
            <a:lvl1pPr marL="457200" lvl="0" indent="-406400" algn="l">
              <a:lnSpc>
                <a:spcPct val="100000"/>
              </a:lnSpc>
              <a:spcBef>
                <a:spcPts val="640"/>
              </a:spcBef>
              <a:spcAft>
                <a:spcPts val="0"/>
              </a:spcAft>
              <a:buSzPts val="2800"/>
              <a:buChar char="•"/>
              <a:defRPr/>
            </a:lvl1pPr>
            <a:lvl2pPr marL="914400" lvl="1" indent="-406400" algn="l">
              <a:lnSpc>
                <a:spcPct val="100000"/>
              </a:lnSpc>
              <a:spcBef>
                <a:spcPts val="560"/>
              </a:spcBef>
              <a:spcAft>
                <a:spcPts val="0"/>
              </a:spcAft>
              <a:buSzPts val="2800"/>
              <a:buFont typeface="Courier New"/>
              <a:buChar char="o"/>
              <a:defRPr/>
            </a:lvl2pPr>
            <a:lvl3pPr marL="1371600" lvl="2" indent="-381000" algn="l">
              <a:lnSpc>
                <a:spcPct val="100000"/>
              </a:lnSpc>
              <a:spcBef>
                <a:spcPts val="480"/>
              </a:spcBef>
              <a:spcAft>
                <a:spcPts val="0"/>
              </a:spcAft>
              <a:buSzPts val="2400"/>
              <a:buChar char="•"/>
              <a:defRPr/>
            </a:lvl3pPr>
            <a:lvl4pPr marL="1828800" lvl="3" indent="-355600" algn="l">
              <a:lnSpc>
                <a:spcPct val="100000"/>
              </a:lnSpc>
              <a:spcBef>
                <a:spcPts val="400"/>
              </a:spcBef>
              <a:spcAft>
                <a:spcPts val="0"/>
              </a:spcAft>
              <a:buSzPts val="2000"/>
              <a:buChar char="–"/>
              <a:defRPr/>
            </a:lvl4pPr>
            <a:lvl5pPr marL="2286000" lvl="4" indent="-355600" algn="l">
              <a:lnSpc>
                <a:spcPct val="100000"/>
              </a:lnSpc>
              <a:spcBef>
                <a:spcPts val="400"/>
              </a:spcBef>
              <a:spcAft>
                <a:spcPts val="0"/>
              </a:spcAft>
              <a:buSzPts val="2000"/>
              <a:buChar char="»"/>
              <a:defRPr/>
            </a:lvl5pPr>
            <a:lvl6pPr marL="2743200" lvl="5" indent="-355600" algn="l">
              <a:lnSpc>
                <a:spcPct val="100000"/>
              </a:lnSpc>
              <a:spcBef>
                <a:spcPts val="400"/>
              </a:spcBef>
              <a:spcAft>
                <a:spcPts val="0"/>
              </a:spcAft>
              <a:buSzPts val="2000"/>
              <a:buChar char="•"/>
              <a:defRPr/>
            </a:lvl6pPr>
            <a:lvl7pPr marL="3200400" lvl="6" indent="-355600" algn="l">
              <a:lnSpc>
                <a:spcPct val="100000"/>
              </a:lnSpc>
              <a:spcBef>
                <a:spcPts val="400"/>
              </a:spcBef>
              <a:spcAft>
                <a:spcPts val="0"/>
              </a:spcAft>
              <a:buSzPts val="2000"/>
              <a:buChar char="•"/>
              <a:defRPr/>
            </a:lvl7pPr>
            <a:lvl8pPr marL="3657600" lvl="7" indent="-355600" algn="l">
              <a:lnSpc>
                <a:spcPct val="100000"/>
              </a:lnSpc>
              <a:spcBef>
                <a:spcPts val="400"/>
              </a:spcBef>
              <a:spcAft>
                <a:spcPts val="0"/>
              </a:spcAft>
              <a:buSzPts val="2000"/>
              <a:buChar char="•"/>
              <a:defRPr/>
            </a:lvl8pPr>
            <a:lvl9pPr marL="4114800" lvl="8" indent="-355600" algn="l">
              <a:lnSpc>
                <a:spcPct val="100000"/>
              </a:lnSpc>
              <a:spcBef>
                <a:spcPts val="400"/>
              </a:spcBef>
              <a:spcAft>
                <a:spcPts val="0"/>
              </a:spcAft>
              <a:buSzPts val="2000"/>
              <a:buChar char="•"/>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_3">
  <p:cSld name="TITLE_3">
    <p:spTree>
      <p:nvGrpSpPr>
        <p:cNvPr id="1" name="Shape 154"/>
        <p:cNvGrpSpPr/>
        <p:nvPr/>
      </p:nvGrpSpPr>
      <p:grpSpPr>
        <a:xfrm>
          <a:off x="0" y="0"/>
          <a:ext cx="0" cy="0"/>
          <a:chOff x="0" y="0"/>
          <a:chExt cx="0" cy="0"/>
        </a:xfrm>
      </p:grpSpPr>
      <p:sp>
        <p:nvSpPr>
          <p:cNvPr id="155" name="Google Shape;155;p46"/>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56" name="Google Shape;156;p46"/>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640"/>
              </a:spcBef>
              <a:spcAft>
                <a:spcPts val="0"/>
              </a:spcAft>
              <a:buSzPts val="2800"/>
              <a:buNone/>
              <a:defRPr sz="2800"/>
            </a:lvl1pPr>
            <a:lvl2pPr lvl="1" algn="ctr">
              <a:lnSpc>
                <a:spcPct val="100000"/>
              </a:lnSpc>
              <a:spcBef>
                <a:spcPts val="560"/>
              </a:spcBef>
              <a:spcAft>
                <a:spcPts val="0"/>
              </a:spcAft>
              <a:buSzPts val="2800"/>
              <a:buNone/>
              <a:defRPr sz="2800"/>
            </a:lvl2pPr>
            <a:lvl3pPr lvl="2" algn="ctr">
              <a:lnSpc>
                <a:spcPct val="100000"/>
              </a:lnSpc>
              <a:spcBef>
                <a:spcPts val="480"/>
              </a:spcBef>
              <a:spcAft>
                <a:spcPts val="0"/>
              </a:spcAft>
              <a:buSzPts val="2800"/>
              <a:buNone/>
              <a:defRPr sz="2800"/>
            </a:lvl3pPr>
            <a:lvl4pPr lvl="3" algn="ctr">
              <a:lnSpc>
                <a:spcPct val="100000"/>
              </a:lnSpc>
              <a:spcBef>
                <a:spcPts val="400"/>
              </a:spcBef>
              <a:spcAft>
                <a:spcPts val="0"/>
              </a:spcAft>
              <a:buSzPts val="2800"/>
              <a:buNone/>
              <a:defRPr sz="2800"/>
            </a:lvl4pPr>
            <a:lvl5pPr lvl="4" algn="ctr">
              <a:lnSpc>
                <a:spcPct val="100000"/>
              </a:lnSpc>
              <a:spcBef>
                <a:spcPts val="400"/>
              </a:spcBef>
              <a:spcAft>
                <a:spcPts val="0"/>
              </a:spcAft>
              <a:buSzPts val="2800"/>
              <a:buNone/>
              <a:defRPr sz="2800"/>
            </a:lvl5pPr>
            <a:lvl6pPr lvl="5" algn="ctr">
              <a:lnSpc>
                <a:spcPct val="100000"/>
              </a:lnSpc>
              <a:spcBef>
                <a:spcPts val="400"/>
              </a:spcBef>
              <a:spcAft>
                <a:spcPts val="0"/>
              </a:spcAft>
              <a:buSzPts val="2800"/>
              <a:buNone/>
              <a:defRPr sz="2800"/>
            </a:lvl6pPr>
            <a:lvl7pPr lvl="6" algn="ctr">
              <a:lnSpc>
                <a:spcPct val="100000"/>
              </a:lnSpc>
              <a:spcBef>
                <a:spcPts val="400"/>
              </a:spcBef>
              <a:spcAft>
                <a:spcPts val="0"/>
              </a:spcAft>
              <a:buSzPts val="2800"/>
              <a:buNone/>
              <a:defRPr sz="2800"/>
            </a:lvl7pPr>
            <a:lvl8pPr lvl="7" algn="ctr">
              <a:lnSpc>
                <a:spcPct val="100000"/>
              </a:lnSpc>
              <a:spcBef>
                <a:spcPts val="400"/>
              </a:spcBef>
              <a:spcAft>
                <a:spcPts val="0"/>
              </a:spcAft>
              <a:buSzPts val="2800"/>
              <a:buNone/>
              <a:defRPr sz="2800"/>
            </a:lvl8pPr>
            <a:lvl9pPr lvl="8" algn="ctr">
              <a:lnSpc>
                <a:spcPct val="100000"/>
              </a:lnSpc>
              <a:spcBef>
                <a:spcPts val="400"/>
              </a:spcBef>
              <a:spcAft>
                <a:spcPts val="0"/>
              </a:spcAft>
              <a:buSzPts val="2800"/>
              <a:buNone/>
              <a:defRPr sz="2800"/>
            </a:lvl9pPr>
          </a:lstStyle>
          <a:p>
            <a:endParaRPr/>
          </a:p>
        </p:txBody>
      </p:sp>
      <p:sp>
        <p:nvSpPr>
          <p:cNvPr id="157" name="Google Shape;157;p46"/>
          <p:cNvSpPr txBox="1">
            <a:spLocks noGrp="1"/>
          </p:cNvSpPr>
          <p:nvPr>
            <p:ph type="sldNum" idx="12"/>
          </p:nvPr>
        </p:nvSpPr>
        <p:spPr>
          <a:xfrm>
            <a:off x="8472458" y="4663217"/>
            <a:ext cx="548700" cy="393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Copy - Purple">
  <p:cSld name="Copy - Purple">
    <p:spTree>
      <p:nvGrpSpPr>
        <p:cNvPr id="1" name="Shape 158"/>
        <p:cNvGrpSpPr/>
        <p:nvPr/>
      </p:nvGrpSpPr>
      <p:grpSpPr>
        <a:xfrm>
          <a:off x="0" y="0"/>
          <a:ext cx="0" cy="0"/>
          <a:chOff x="0" y="0"/>
          <a:chExt cx="0" cy="0"/>
        </a:xfrm>
      </p:grpSpPr>
      <p:sp>
        <p:nvSpPr>
          <p:cNvPr id="159" name="Google Shape;159;p47"/>
          <p:cNvSpPr/>
          <p:nvPr/>
        </p:nvSpPr>
        <p:spPr>
          <a:xfrm>
            <a:off x="0" y="0"/>
            <a:ext cx="9144000" cy="774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0" name="Google Shape;160;p47"/>
          <p:cNvSpPr txBox="1">
            <a:spLocks noGrp="1"/>
          </p:cNvSpPr>
          <p:nvPr>
            <p:ph type="dt" idx="10"/>
          </p:nvPr>
        </p:nvSpPr>
        <p:spPr>
          <a:xfrm>
            <a:off x="457200" y="4767264"/>
            <a:ext cx="2133600" cy="2739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61" name="Google Shape;161;p47"/>
          <p:cNvSpPr txBox="1">
            <a:spLocks noGrp="1"/>
          </p:cNvSpPr>
          <p:nvPr>
            <p:ph type="ftr" idx="11"/>
          </p:nvPr>
        </p:nvSpPr>
        <p:spPr>
          <a:xfrm>
            <a:off x="3124200" y="4767264"/>
            <a:ext cx="2895600" cy="2739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62" name="Google Shape;162;p47"/>
          <p:cNvSpPr txBox="1">
            <a:spLocks noGrp="1"/>
          </p:cNvSpPr>
          <p:nvPr>
            <p:ph type="sldNum" idx="12"/>
          </p:nvPr>
        </p:nvSpPr>
        <p:spPr>
          <a:xfrm>
            <a:off x="6553200" y="4767264"/>
            <a:ext cx="2133600" cy="273900"/>
          </a:xfrm>
          <a:prstGeom prst="rect">
            <a:avLst/>
          </a:prstGeom>
          <a:noFill/>
          <a:ln>
            <a:noFill/>
          </a:ln>
        </p:spPr>
        <p:txBody>
          <a:bodyPr spcFirstLastPara="1" wrap="square" lIns="91425" tIns="45700" rIns="91425" bIns="45700" anchor="t" anchorCtr="0">
            <a:noAutofit/>
          </a:bodyPr>
          <a:lstStyle>
            <a:lvl1pPr marL="0" marR="0" lvl="0" indent="0" algn="r">
              <a:lnSpc>
                <a:spcPct val="90000"/>
              </a:lnSpc>
              <a:spcBef>
                <a:spcPts val="0"/>
              </a:spcBef>
              <a:spcAft>
                <a:spcPts val="0"/>
              </a:spcAft>
              <a:buClr>
                <a:srgbClr val="363636"/>
              </a:buClr>
              <a:buSzPts val="800"/>
              <a:buFont typeface="Noto Sans Symbols"/>
              <a:buNone/>
              <a:defRPr sz="800" b="0" i="0" u="none" strike="noStrike" cap="none">
                <a:solidFill>
                  <a:srgbClr val="A1A1A1"/>
                </a:solidFill>
                <a:latin typeface="Arial"/>
                <a:ea typeface="Arial"/>
                <a:cs typeface="Arial"/>
                <a:sym typeface="Arial"/>
              </a:defRPr>
            </a:lvl1pPr>
            <a:lvl2pPr marL="0" marR="0" lvl="1" indent="0" algn="r">
              <a:lnSpc>
                <a:spcPct val="90000"/>
              </a:lnSpc>
              <a:spcBef>
                <a:spcPts val="0"/>
              </a:spcBef>
              <a:spcAft>
                <a:spcPts val="0"/>
              </a:spcAft>
              <a:buClr>
                <a:srgbClr val="363636"/>
              </a:buClr>
              <a:buSzPts val="800"/>
              <a:buFont typeface="Noto Sans Symbols"/>
              <a:buNone/>
              <a:defRPr sz="800" b="0" i="0" u="none" strike="noStrike" cap="none">
                <a:solidFill>
                  <a:srgbClr val="A1A1A1"/>
                </a:solidFill>
                <a:latin typeface="Arial"/>
                <a:ea typeface="Arial"/>
                <a:cs typeface="Arial"/>
                <a:sym typeface="Arial"/>
              </a:defRPr>
            </a:lvl2pPr>
            <a:lvl3pPr marL="0" marR="0" lvl="2" indent="0" algn="r">
              <a:lnSpc>
                <a:spcPct val="90000"/>
              </a:lnSpc>
              <a:spcBef>
                <a:spcPts val="0"/>
              </a:spcBef>
              <a:spcAft>
                <a:spcPts val="0"/>
              </a:spcAft>
              <a:buClr>
                <a:srgbClr val="363636"/>
              </a:buClr>
              <a:buSzPts val="800"/>
              <a:buFont typeface="Noto Sans Symbols"/>
              <a:buNone/>
              <a:defRPr sz="800" b="0" i="0" u="none" strike="noStrike" cap="none">
                <a:solidFill>
                  <a:srgbClr val="A1A1A1"/>
                </a:solidFill>
                <a:latin typeface="Arial"/>
                <a:ea typeface="Arial"/>
                <a:cs typeface="Arial"/>
                <a:sym typeface="Arial"/>
              </a:defRPr>
            </a:lvl3pPr>
            <a:lvl4pPr marL="0" marR="0" lvl="3" indent="0" algn="r">
              <a:lnSpc>
                <a:spcPct val="90000"/>
              </a:lnSpc>
              <a:spcBef>
                <a:spcPts val="0"/>
              </a:spcBef>
              <a:spcAft>
                <a:spcPts val="0"/>
              </a:spcAft>
              <a:buClr>
                <a:srgbClr val="363636"/>
              </a:buClr>
              <a:buSzPts val="800"/>
              <a:buFont typeface="Noto Sans Symbols"/>
              <a:buNone/>
              <a:defRPr sz="800" b="0" i="0" u="none" strike="noStrike" cap="none">
                <a:solidFill>
                  <a:srgbClr val="A1A1A1"/>
                </a:solidFill>
                <a:latin typeface="Arial"/>
                <a:ea typeface="Arial"/>
                <a:cs typeface="Arial"/>
                <a:sym typeface="Arial"/>
              </a:defRPr>
            </a:lvl4pPr>
            <a:lvl5pPr marL="0" marR="0" lvl="4" indent="0" algn="r">
              <a:lnSpc>
                <a:spcPct val="90000"/>
              </a:lnSpc>
              <a:spcBef>
                <a:spcPts val="0"/>
              </a:spcBef>
              <a:spcAft>
                <a:spcPts val="0"/>
              </a:spcAft>
              <a:buClr>
                <a:srgbClr val="363636"/>
              </a:buClr>
              <a:buSzPts val="800"/>
              <a:buFont typeface="Noto Sans Symbols"/>
              <a:buNone/>
              <a:defRPr sz="800" b="0" i="0" u="none" strike="noStrike" cap="none">
                <a:solidFill>
                  <a:srgbClr val="A1A1A1"/>
                </a:solidFill>
                <a:latin typeface="Arial"/>
                <a:ea typeface="Arial"/>
                <a:cs typeface="Arial"/>
                <a:sym typeface="Arial"/>
              </a:defRPr>
            </a:lvl5pPr>
            <a:lvl6pPr marL="0" marR="0" lvl="5" indent="0" algn="r">
              <a:lnSpc>
                <a:spcPct val="90000"/>
              </a:lnSpc>
              <a:spcBef>
                <a:spcPts val="0"/>
              </a:spcBef>
              <a:spcAft>
                <a:spcPts val="0"/>
              </a:spcAft>
              <a:buClr>
                <a:srgbClr val="363636"/>
              </a:buClr>
              <a:buSzPts val="800"/>
              <a:buFont typeface="Noto Sans Symbols"/>
              <a:buNone/>
              <a:defRPr sz="800" b="0" i="0" u="none" strike="noStrike" cap="none">
                <a:solidFill>
                  <a:srgbClr val="A1A1A1"/>
                </a:solidFill>
                <a:latin typeface="Arial"/>
                <a:ea typeface="Arial"/>
                <a:cs typeface="Arial"/>
                <a:sym typeface="Arial"/>
              </a:defRPr>
            </a:lvl6pPr>
            <a:lvl7pPr marL="0" marR="0" lvl="6" indent="0" algn="r">
              <a:lnSpc>
                <a:spcPct val="90000"/>
              </a:lnSpc>
              <a:spcBef>
                <a:spcPts val="0"/>
              </a:spcBef>
              <a:spcAft>
                <a:spcPts val="0"/>
              </a:spcAft>
              <a:buClr>
                <a:srgbClr val="363636"/>
              </a:buClr>
              <a:buSzPts val="800"/>
              <a:buFont typeface="Noto Sans Symbols"/>
              <a:buNone/>
              <a:defRPr sz="800" b="0" i="0" u="none" strike="noStrike" cap="none">
                <a:solidFill>
                  <a:srgbClr val="A1A1A1"/>
                </a:solidFill>
                <a:latin typeface="Arial"/>
                <a:ea typeface="Arial"/>
                <a:cs typeface="Arial"/>
                <a:sym typeface="Arial"/>
              </a:defRPr>
            </a:lvl7pPr>
            <a:lvl8pPr marL="0" marR="0" lvl="7" indent="0" algn="r">
              <a:lnSpc>
                <a:spcPct val="90000"/>
              </a:lnSpc>
              <a:spcBef>
                <a:spcPts val="0"/>
              </a:spcBef>
              <a:spcAft>
                <a:spcPts val="0"/>
              </a:spcAft>
              <a:buClr>
                <a:srgbClr val="363636"/>
              </a:buClr>
              <a:buSzPts val="800"/>
              <a:buFont typeface="Noto Sans Symbols"/>
              <a:buNone/>
              <a:defRPr sz="800" b="0" i="0" u="none" strike="noStrike" cap="none">
                <a:solidFill>
                  <a:srgbClr val="A1A1A1"/>
                </a:solidFill>
                <a:latin typeface="Arial"/>
                <a:ea typeface="Arial"/>
                <a:cs typeface="Arial"/>
                <a:sym typeface="Arial"/>
              </a:defRPr>
            </a:lvl8pPr>
            <a:lvl9pPr marL="0" marR="0" lvl="8" indent="0" algn="r">
              <a:lnSpc>
                <a:spcPct val="90000"/>
              </a:lnSpc>
              <a:spcBef>
                <a:spcPts val="0"/>
              </a:spcBef>
              <a:spcAft>
                <a:spcPts val="0"/>
              </a:spcAft>
              <a:buClr>
                <a:srgbClr val="363636"/>
              </a:buClr>
              <a:buSzPts val="800"/>
              <a:buFont typeface="Noto Sans Symbols"/>
              <a:buNone/>
              <a:defRPr sz="800" b="0" i="0" u="none" strike="noStrike" cap="none">
                <a:solidFill>
                  <a:srgbClr val="A1A1A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MX"/>
              <a:t>‹#›</a:t>
            </a:fld>
            <a:endParaRPr/>
          </a:p>
        </p:txBody>
      </p:sp>
      <p:sp>
        <p:nvSpPr>
          <p:cNvPr id="163" name="Google Shape;163;p47"/>
          <p:cNvSpPr txBox="1">
            <a:spLocks noGrp="1"/>
          </p:cNvSpPr>
          <p:nvPr>
            <p:ph type="body" idx="1"/>
          </p:nvPr>
        </p:nvSpPr>
        <p:spPr>
          <a:xfrm>
            <a:off x="457200" y="1159673"/>
            <a:ext cx="8229600" cy="3450300"/>
          </a:xfrm>
          <a:prstGeom prst="rect">
            <a:avLst/>
          </a:prstGeom>
          <a:noFill/>
          <a:ln>
            <a:noFill/>
          </a:ln>
        </p:spPr>
        <p:txBody>
          <a:bodyPr spcFirstLastPara="1" wrap="square" lIns="91425" tIns="91425" rIns="91425" bIns="91425" anchor="t" anchorCtr="0">
            <a:noAutofit/>
          </a:bodyPr>
          <a:lstStyle>
            <a:lvl1pPr marL="457200" lvl="0" indent="-406400" algn="l">
              <a:lnSpc>
                <a:spcPct val="100000"/>
              </a:lnSpc>
              <a:spcBef>
                <a:spcPts val="640"/>
              </a:spcBef>
              <a:spcAft>
                <a:spcPts val="0"/>
              </a:spcAft>
              <a:buSzPts val="2800"/>
              <a:buChar char="•"/>
              <a:defRPr/>
            </a:lvl1pPr>
            <a:lvl2pPr marL="914400" lvl="1" indent="-406400" algn="l">
              <a:lnSpc>
                <a:spcPct val="100000"/>
              </a:lnSpc>
              <a:spcBef>
                <a:spcPts val="560"/>
              </a:spcBef>
              <a:spcAft>
                <a:spcPts val="0"/>
              </a:spcAft>
              <a:buSzPts val="2800"/>
              <a:buFont typeface="Courier New"/>
              <a:buChar char="o"/>
              <a:defRPr/>
            </a:lvl2pPr>
            <a:lvl3pPr marL="1371600" lvl="2" indent="-381000" algn="l">
              <a:lnSpc>
                <a:spcPct val="100000"/>
              </a:lnSpc>
              <a:spcBef>
                <a:spcPts val="480"/>
              </a:spcBef>
              <a:spcAft>
                <a:spcPts val="0"/>
              </a:spcAft>
              <a:buSzPts val="2400"/>
              <a:buChar char="•"/>
              <a:defRPr/>
            </a:lvl3pPr>
            <a:lvl4pPr marL="1828800" lvl="3" indent="-355600" algn="l">
              <a:lnSpc>
                <a:spcPct val="100000"/>
              </a:lnSpc>
              <a:spcBef>
                <a:spcPts val="400"/>
              </a:spcBef>
              <a:spcAft>
                <a:spcPts val="0"/>
              </a:spcAft>
              <a:buSzPts val="2000"/>
              <a:buChar char="–"/>
              <a:defRPr/>
            </a:lvl4pPr>
            <a:lvl5pPr marL="2286000" lvl="4" indent="-355600" algn="l">
              <a:lnSpc>
                <a:spcPct val="100000"/>
              </a:lnSpc>
              <a:spcBef>
                <a:spcPts val="400"/>
              </a:spcBef>
              <a:spcAft>
                <a:spcPts val="0"/>
              </a:spcAft>
              <a:buSzPts val="2000"/>
              <a:buChar char="»"/>
              <a:defRPr/>
            </a:lvl5pPr>
            <a:lvl6pPr marL="2743200" lvl="5" indent="-355600" algn="l">
              <a:lnSpc>
                <a:spcPct val="100000"/>
              </a:lnSpc>
              <a:spcBef>
                <a:spcPts val="400"/>
              </a:spcBef>
              <a:spcAft>
                <a:spcPts val="0"/>
              </a:spcAft>
              <a:buSzPts val="2000"/>
              <a:buChar char="•"/>
              <a:defRPr/>
            </a:lvl6pPr>
            <a:lvl7pPr marL="3200400" lvl="6" indent="-355600" algn="l">
              <a:lnSpc>
                <a:spcPct val="100000"/>
              </a:lnSpc>
              <a:spcBef>
                <a:spcPts val="400"/>
              </a:spcBef>
              <a:spcAft>
                <a:spcPts val="0"/>
              </a:spcAft>
              <a:buSzPts val="2000"/>
              <a:buChar char="•"/>
              <a:defRPr/>
            </a:lvl7pPr>
            <a:lvl8pPr marL="3657600" lvl="7" indent="-355600" algn="l">
              <a:lnSpc>
                <a:spcPct val="100000"/>
              </a:lnSpc>
              <a:spcBef>
                <a:spcPts val="400"/>
              </a:spcBef>
              <a:spcAft>
                <a:spcPts val="0"/>
              </a:spcAft>
              <a:buSzPts val="2000"/>
              <a:buChar char="•"/>
              <a:defRPr/>
            </a:lvl8pPr>
            <a:lvl9pPr marL="4114800" lvl="8" indent="-355600" algn="l">
              <a:lnSpc>
                <a:spcPct val="100000"/>
              </a:lnSpc>
              <a:spcBef>
                <a:spcPts val="400"/>
              </a:spcBef>
              <a:spcAft>
                <a:spcPts val="0"/>
              </a:spcAft>
              <a:buSzPts val="2000"/>
              <a:buChar char="•"/>
              <a:defRPr/>
            </a:lvl9pPr>
          </a:lstStyle>
          <a:p>
            <a:endParaRPr/>
          </a:p>
        </p:txBody>
      </p:sp>
      <p:sp>
        <p:nvSpPr>
          <p:cNvPr id="164" name="Google Shape;164;p47"/>
          <p:cNvSpPr txBox="1">
            <a:spLocks noGrp="1"/>
          </p:cNvSpPr>
          <p:nvPr>
            <p:ph type="title"/>
          </p:nvPr>
        </p:nvSpPr>
        <p:spPr>
          <a:xfrm>
            <a:off x="457200" y="205981"/>
            <a:ext cx="8229600" cy="39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matchingName="Copy - Orange">
  <p:cSld name="Copy - Orange">
    <p:bg>
      <p:bgPr>
        <a:noFill/>
        <a:effectLst/>
      </p:bgPr>
    </p:bg>
    <p:spTree>
      <p:nvGrpSpPr>
        <p:cNvPr id="1" name="Shape 165"/>
        <p:cNvGrpSpPr/>
        <p:nvPr/>
      </p:nvGrpSpPr>
      <p:grpSpPr>
        <a:xfrm>
          <a:off x="0" y="0"/>
          <a:ext cx="0" cy="0"/>
          <a:chOff x="0" y="0"/>
          <a:chExt cx="0" cy="0"/>
        </a:xfrm>
      </p:grpSpPr>
      <p:sp>
        <p:nvSpPr>
          <p:cNvPr id="166" name="Google Shape;166;p48"/>
          <p:cNvSpPr/>
          <p:nvPr/>
        </p:nvSpPr>
        <p:spPr>
          <a:xfrm>
            <a:off x="0" y="0"/>
            <a:ext cx="9144000" cy="774000"/>
          </a:xfrm>
          <a:prstGeom prst="rect">
            <a:avLst/>
          </a:prstGeom>
          <a:solidFill>
            <a:schemeClr val="accent4"/>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FFFFFF"/>
              </a:solidFill>
              <a:latin typeface="Arial"/>
              <a:ea typeface="Arial"/>
              <a:cs typeface="Arial"/>
              <a:sym typeface="Arial"/>
            </a:endParaRPr>
          </a:p>
        </p:txBody>
      </p:sp>
      <p:sp>
        <p:nvSpPr>
          <p:cNvPr id="167" name="Google Shape;167;p48"/>
          <p:cNvSpPr txBox="1">
            <a:spLocks noGrp="1"/>
          </p:cNvSpPr>
          <p:nvPr>
            <p:ph type="body" idx="1"/>
          </p:nvPr>
        </p:nvSpPr>
        <p:spPr>
          <a:xfrm>
            <a:off x="457200" y="1159670"/>
            <a:ext cx="8229600" cy="3450300"/>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0000"/>
              </a:buClr>
              <a:buSzPts val="2800"/>
              <a:buFont typeface="Arial"/>
              <a:buNone/>
              <a:defRPr sz="1700" b="0" i="0" u="none" strike="noStrike" cap="none">
                <a:solidFill>
                  <a:srgbClr val="000000"/>
                </a:solidFill>
                <a:latin typeface="Arial"/>
                <a:ea typeface="Arial"/>
                <a:cs typeface="Arial"/>
                <a:sym typeface="Arial"/>
              </a:defRPr>
            </a:lvl1pPr>
            <a:lvl2pPr marL="914400" marR="0" lvl="1" indent="-336550" algn="l">
              <a:lnSpc>
                <a:spcPct val="100000"/>
              </a:lnSpc>
              <a:spcBef>
                <a:spcPts val="0"/>
              </a:spcBef>
              <a:spcAft>
                <a:spcPts val="0"/>
              </a:spcAft>
              <a:buClr>
                <a:srgbClr val="000000"/>
              </a:buClr>
              <a:buSzPts val="1700"/>
              <a:buFont typeface="Arial"/>
              <a:buChar char="o"/>
              <a:defRPr sz="1700" b="0" i="0" u="none" strike="noStrike" cap="none">
                <a:solidFill>
                  <a:srgbClr val="000000"/>
                </a:solidFill>
                <a:latin typeface="Arial"/>
                <a:ea typeface="Arial"/>
                <a:cs typeface="Arial"/>
                <a:sym typeface="Arial"/>
              </a:defRPr>
            </a:lvl2pPr>
            <a:lvl3pPr marL="1371600" marR="0" lvl="2" indent="-228600" algn="l">
              <a:lnSpc>
                <a:spcPct val="100000"/>
              </a:lnSpc>
              <a:spcBef>
                <a:spcPts val="0"/>
              </a:spcBef>
              <a:spcAft>
                <a:spcPts val="0"/>
              </a:spcAft>
              <a:buClr>
                <a:srgbClr val="000000"/>
              </a:buClr>
              <a:buSzPts val="2400"/>
              <a:buFont typeface="Arial"/>
              <a:buNone/>
              <a:defRPr sz="1700" b="0" i="0" u="none" strike="noStrike" cap="none">
                <a:solidFill>
                  <a:srgbClr val="000000"/>
                </a:solidFill>
                <a:latin typeface="Arial"/>
                <a:ea typeface="Arial"/>
                <a:cs typeface="Arial"/>
                <a:sym typeface="Arial"/>
              </a:defRPr>
            </a:lvl3pPr>
            <a:lvl4pPr marL="1828800" marR="0" lvl="3" indent="-228600" algn="l">
              <a:lnSpc>
                <a:spcPct val="100000"/>
              </a:lnSpc>
              <a:spcBef>
                <a:spcPts val="0"/>
              </a:spcBef>
              <a:spcAft>
                <a:spcPts val="0"/>
              </a:spcAft>
              <a:buClr>
                <a:srgbClr val="000000"/>
              </a:buClr>
              <a:buSzPts val="2000"/>
              <a:buFont typeface="Arial"/>
              <a:buNone/>
              <a:defRPr sz="1700" b="0" i="0" u="none" strike="noStrike" cap="none">
                <a:solidFill>
                  <a:srgbClr val="000000"/>
                </a:solidFill>
                <a:latin typeface="Arial"/>
                <a:ea typeface="Arial"/>
                <a:cs typeface="Arial"/>
                <a:sym typeface="Arial"/>
              </a:defRPr>
            </a:lvl4pPr>
            <a:lvl5pPr marL="2286000" marR="0" lvl="4" indent="-228600" algn="l">
              <a:lnSpc>
                <a:spcPct val="100000"/>
              </a:lnSpc>
              <a:spcBef>
                <a:spcPts val="0"/>
              </a:spcBef>
              <a:spcAft>
                <a:spcPts val="0"/>
              </a:spcAft>
              <a:buClr>
                <a:srgbClr val="000000"/>
              </a:buClr>
              <a:buSzPts val="2000"/>
              <a:buFont typeface="Arial"/>
              <a:buNone/>
              <a:defRPr sz="1700" b="0" i="0" u="none" strike="noStrike" cap="none">
                <a:solidFill>
                  <a:srgbClr val="000000"/>
                </a:solidFill>
                <a:latin typeface="Arial"/>
                <a:ea typeface="Arial"/>
                <a:cs typeface="Arial"/>
                <a:sym typeface="Arial"/>
              </a:defRPr>
            </a:lvl5pPr>
            <a:lvl6pPr marL="2743200" marR="0" lvl="5" indent="-228600" algn="l">
              <a:lnSpc>
                <a:spcPct val="100000"/>
              </a:lnSpc>
              <a:spcBef>
                <a:spcPts val="0"/>
              </a:spcBef>
              <a:spcAft>
                <a:spcPts val="0"/>
              </a:spcAft>
              <a:buClr>
                <a:srgbClr val="000000"/>
              </a:buClr>
              <a:buSzPts val="2000"/>
              <a:buFont typeface="Arial"/>
              <a:buNone/>
              <a:defRPr sz="1400" b="0" i="0" u="none" strike="noStrike" cap="none">
                <a:solidFill>
                  <a:srgbClr val="000000"/>
                </a:solidFill>
                <a:latin typeface="Arial"/>
                <a:ea typeface="Arial"/>
                <a:cs typeface="Arial"/>
                <a:sym typeface="Arial"/>
              </a:defRPr>
            </a:lvl6pPr>
            <a:lvl7pPr marL="3200400" marR="0" lvl="6" indent="-228600" algn="l">
              <a:lnSpc>
                <a:spcPct val="100000"/>
              </a:lnSpc>
              <a:spcBef>
                <a:spcPts val="0"/>
              </a:spcBef>
              <a:spcAft>
                <a:spcPts val="0"/>
              </a:spcAft>
              <a:buClr>
                <a:srgbClr val="000000"/>
              </a:buClr>
              <a:buSzPts val="2000"/>
              <a:buFont typeface="Arial"/>
              <a:buNone/>
              <a:defRPr sz="1400" b="0" i="0" u="none" strike="noStrike" cap="none">
                <a:solidFill>
                  <a:srgbClr val="000000"/>
                </a:solidFill>
                <a:latin typeface="Arial"/>
                <a:ea typeface="Arial"/>
                <a:cs typeface="Arial"/>
                <a:sym typeface="Arial"/>
              </a:defRPr>
            </a:lvl7pPr>
            <a:lvl8pPr marL="3657600" marR="0" lvl="7" indent="-228600" algn="l">
              <a:lnSpc>
                <a:spcPct val="100000"/>
              </a:lnSpc>
              <a:spcBef>
                <a:spcPts val="0"/>
              </a:spcBef>
              <a:spcAft>
                <a:spcPts val="0"/>
              </a:spcAft>
              <a:buClr>
                <a:srgbClr val="000000"/>
              </a:buClr>
              <a:buSzPts val="2000"/>
              <a:buFont typeface="Arial"/>
              <a:buNone/>
              <a:defRPr sz="1400" b="0" i="0" u="none" strike="noStrike" cap="none">
                <a:solidFill>
                  <a:srgbClr val="000000"/>
                </a:solidFill>
                <a:latin typeface="Arial"/>
                <a:ea typeface="Arial"/>
                <a:cs typeface="Arial"/>
                <a:sym typeface="Arial"/>
              </a:defRPr>
            </a:lvl8pPr>
            <a:lvl9pPr marL="4114800" marR="0" lvl="8" indent="-228600" algn="l">
              <a:lnSpc>
                <a:spcPct val="100000"/>
              </a:lnSpc>
              <a:spcBef>
                <a:spcPts val="0"/>
              </a:spcBef>
              <a:spcAft>
                <a:spcPts val="0"/>
              </a:spcAft>
              <a:buClr>
                <a:srgbClr val="000000"/>
              </a:buClr>
              <a:buSzPts val="2000"/>
              <a:buFont typeface="Arial"/>
              <a:buNone/>
              <a:defRPr sz="1400" b="0" i="0" u="none" strike="noStrike" cap="none">
                <a:solidFill>
                  <a:srgbClr val="000000"/>
                </a:solidFill>
                <a:latin typeface="Arial"/>
                <a:ea typeface="Arial"/>
                <a:cs typeface="Arial"/>
                <a:sym typeface="Arial"/>
              </a:defRPr>
            </a:lvl9pPr>
          </a:lstStyle>
          <a:p>
            <a:endParaRPr/>
          </a:p>
        </p:txBody>
      </p:sp>
      <p:sp>
        <p:nvSpPr>
          <p:cNvPr id="168" name="Google Shape;168;p48"/>
          <p:cNvSpPr txBox="1">
            <a:spLocks noGrp="1"/>
          </p:cNvSpPr>
          <p:nvPr>
            <p:ph type="title"/>
          </p:nvPr>
        </p:nvSpPr>
        <p:spPr>
          <a:xfrm>
            <a:off x="457200" y="205981"/>
            <a:ext cx="8229600" cy="39840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0000"/>
              </a:buClr>
              <a:buSzPts val="3000"/>
              <a:buFont typeface="Arial Black"/>
              <a:buNone/>
              <a:defRPr sz="2500" b="0" i="0" u="none" strike="noStrike" cap="none">
                <a:solidFill>
                  <a:srgbClr val="000000"/>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69" name="Google Shape;169;p48"/>
          <p:cNvSpPr/>
          <p:nvPr/>
        </p:nvSpPr>
        <p:spPr>
          <a:xfrm>
            <a:off x="3124200" y="4767264"/>
            <a:ext cx="2895600" cy="231000"/>
          </a:xfrm>
          <a:prstGeom prst="rect">
            <a:avLst/>
          </a:prstGeom>
          <a:noFill/>
          <a:ln>
            <a:noFill/>
          </a:ln>
        </p:spPr>
        <p:txBody>
          <a:bodyPr spcFirstLastPara="1" wrap="square" lIns="45700" tIns="45700" rIns="45700" bIns="45700" anchor="t" anchorCtr="0">
            <a:noAutofit/>
          </a:bodyPr>
          <a:lstStyle/>
          <a:p>
            <a:pPr marL="0" marR="0" lvl="0" indent="0" algn="ctr" rtl="0">
              <a:lnSpc>
                <a:spcPct val="100000"/>
              </a:lnSpc>
              <a:spcBef>
                <a:spcPts val="0"/>
              </a:spcBef>
              <a:spcAft>
                <a:spcPts val="0"/>
              </a:spcAft>
              <a:buClr>
                <a:srgbClr val="000000"/>
              </a:buClr>
              <a:buSzPts val="800"/>
              <a:buFont typeface="Arial Black"/>
              <a:buNone/>
            </a:pPr>
            <a:r>
              <a:rPr lang="es-MX" sz="800" b="0" i="0" u="none" strike="noStrike" cap="none">
                <a:solidFill>
                  <a:srgbClr val="000000"/>
                </a:solidFill>
                <a:latin typeface="Arial Black"/>
                <a:ea typeface="Arial Black"/>
                <a:cs typeface="Arial Black"/>
                <a:sym typeface="Arial Black"/>
              </a:rPr>
              <a:t>LOGITECH</a:t>
            </a:r>
            <a:r>
              <a:rPr lang="es-MX" sz="800" b="0" i="0" u="none" strike="noStrike" cap="none">
                <a:solidFill>
                  <a:srgbClr val="000000"/>
                </a:solidFill>
                <a:latin typeface="Arial"/>
                <a:ea typeface="Arial"/>
                <a:cs typeface="Arial"/>
                <a:sym typeface="Arial"/>
              </a:rPr>
              <a:t>    CONFIDENTIAL: NOT FOR DISTRIBUTION</a:t>
            </a:r>
            <a:endParaRPr sz="1400" b="0" i="0" u="none" strike="noStrike" cap="none">
              <a:solidFill>
                <a:srgbClr val="000000"/>
              </a:solidFill>
              <a:latin typeface="Arial"/>
              <a:ea typeface="Arial"/>
              <a:cs typeface="Arial"/>
              <a:sym typeface="Arial"/>
            </a:endParaRPr>
          </a:p>
        </p:txBody>
      </p:sp>
      <p:sp>
        <p:nvSpPr>
          <p:cNvPr id="170" name="Google Shape;170;p48"/>
          <p:cNvSpPr txBox="1">
            <a:spLocks noGrp="1"/>
          </p:cNvSpPr>
          <p:nvPr>
            <p:ph type="sldNum" idx="12"/>
          </p:nvPr>
        </p:nvSpPr>
        <p:spPr>
          <a:xfrm>
            <a:off x="8469689" y="4767264"/>
            <a:ext cx="217200" cy="202500"/>
          </a:xfrm>
          <a:prstGeom prst="rect">
            <a:avLst/>
          </a:prstGeom>
          <a:noFill/>
          <a:ln>
            <a:noFill/>
          </a:ln>
        </p:spPr>
        <p:txBody>
          <a:bodyPr spcFirstLastPara="1" wrap="square" lIns="45675" tIns="45675" rIns="45675" bIns="45675" anchor="t"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MX"/>
              <a:t>‹#›</a:t>
            </a:fld>
            <a:endParaRPr sz="1200">
              <a:solidFill>
                <a:srgbClr val="898989"/>
              </a:solidFill>
              <a:latin typeface="Calibri"/>
              <a:ea typeface="Calibri"/>
              <a:cs typeface="Calibri"/>
              <a:sym typeface="Calibri"/>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ITLE_4">
  <p:cSld name="TITLE_4">
    <p:spTree>
      <p:nvGrpSpPr>
        <p:cNvPr id="1" name="Shape 171"/>
        <p:cNvGrpSpPr/>
        <p:nvPr/>
      </p:nvGrpSpPr>
      <p:grpSpPr>
        <a:xfrm>
          <a:off x="0" y="0"/>
          <a:ext cx="0" cy="0"/>
          <a:chOff x="0" y="0"/>
          <a:chExt cx="0" cy="0"/>
        </a:xfrm>
      </p:grpSpPr>
      <p:sp>
        <p:nvSpPr>
          <p:cNvPr id="172" name="Google Shape;172;p49"/>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73" name="Google Shape;173;p49"/>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640"/>
              </a:spcBef>
              <a:spcAft>
                <a:spcPts val="0"/>
              </a:spcAft>
              <a:buSzPts val="2800"/>
              <a:buNone/>
              <a:defRPr sz="2800"/>
            </a:lvl1pPr>
            <a:lvl2pPr lvl="1" algn="ctr">
              <a:lnSpc>
                <a:spcPct val="100000"/>
              </a:lnSpc>
              <a:spcBef>
                <a:spcPts val="560"/>
              </a:spcBef>
              <a:spcAft>
                <a:spcPts val="0"/>
              </a:spcAft>
              <a:buSzPts val="2800"/>
              <a:buNone/>
              <a:defRPr sz="2800"/>
            </a:lvl2pPr>
            <a:lvl3pPr lvl="2" algn="ctr">
              <a:lnSpc>
                <a:spcPct val="100000"/>
              </a:lnSpc>
              <a:spcBef>
                <a:spcPts val="480"/>
              </a:spcBef>
              <a:spcAft>
                <a:spcPts val="0"/>
              </a:spcAft>
              <a:buSzPts val="2800"/>
              <a:buNone/>
              <a:defRPr sz="2800"/>
            </a:lvl3pPr>
            <a:lvl4pPr lvl="3" algn="ctr">
              <a:lnSpc>
                <a:spcPct val="100000"/>
              </a:lnSpc>
              <a:spcBef>
                <a:spcPts val="400"/>
              </a:spcBef>
              <a:spcAft>
                <a:spcPts val="0"/>
              </a:spcAft>
              <a:buSzPts val="2800"/>
              <a:buNone/>
              <a:defRPr sz="2800"/>
            </a:lvl4pPr>
            <a:lvl5pPr lvl="4" algn="ctr">
              <a:lnSpc>
                <a:spcPct val="100000"/>
              </a:lnSpc>
              <a:spcBef>
                <a:spcPts val="400"/>
              </a:spcBef>
              <a:spcAft>
                <a:spcPts val="0"/>
              </a:spcAft>
              <a:buSzPts val="2800"/>
              <a:buNone/>
              <a:defRPr sz="2800"/>
            </a:lvl5pPr>
            <a:lvl6pPr lvl="5" algn="ctr">
              <a:lnSpc>
                <a:spcPct val="100000"/>
              </a:lnSpc>
              <a:spcBef>
                <a:spcPts val="400"/>
              </a:spcBef>
              <a:spcAft>
                <a:spcPts val="0"/>
              </a:spcAft>
              <a:buSzPts val="2800"/>
              <a:buNone/>
              <a:defRPr sz="2800"/>
            </a:lvl6pPr>
            <a:lvl7pPr lvl="6" algn="ctr">
              <a:lnSpc>
                <a:spcPct val="100000"/>
              </a:lnSpc>
              <a:spcBef>
                <a:spcPts val="400"/>
              </a:spcBef>
              <a:spcAft>
                <a:spcPts val="0"/>
              </a:spcAft>
              <a:buSzPts val="2800"/>
              <a:buNone/>
              <a:defRPr sz="2800"/>
            </a:lvl7pPr>
            <a:lvl8pPr lvl="7" algn="ctr">
              <a:lnSpc>
                <a:spcPct val="100000"/>
              </a:lnSpc>
              <a:spcBef>
                <a:spcPts val="400"/>
              </a:spcBef>
              <a:spcAft>
                <a:spcPts val="0"/>
              </a:spcAft>
              <a:buSzPts val="2800"/>
              <a:buNone/>
              <a:defRPr sz="2800"/>
            </a:lvl8pPr>
            <a:lvl9pPr lvl="8" algn="ctr">
              <a:lnSpc>
                <a:spcPct val="100000"/>
              </a:lnSpc>
              <a:spcBef>
                <a:spcPts val="400"/>
              </a:spcBef>
              <a:spcAft>
                <a:spcPts val="0"/>
              </a:spcAft>
              <a:buSzPts val="2800"/>
              <a:buNone/>
              <a:defRPr sz="2800"/>
            </a:lvl9pPr>
          </a:lstStyle>
          <a:p>
            <a:endParaRPr/>
          </a:p>
        </p:txBody>
      </p:sp>
      <p:sp>
        <p:nvSpPr>
          <p:cNvPr id="174" name="Google Shape;174;p49"/>
          <p:cNvSpPr txBox="1">
            <a:spLocks noGrp="1"/>
          </p:cNvSpPr>
          <p:nvPr>
            <p:ph type="sldNum" idx="12"/>
          </p:nvPr>
        </p:nvSpPr>
        <p:spPr>
          <a:xfrm>
            <a:off x="8472458" y="4663217"/>
            <a:ext cx="548700" cy="393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matchingName="Title Only 1">
  <p:cSld name="Title Only">
    <p:bg>
      <p:bgPr>
        <a:noFill/>
        <a:effectLst/>
      </p:bgPr>
    </p:bg>
    <p:spTree>
      <p:nvGrpSpPr>
        <p:cNvPr id="1" name="Shape 175"/>
        <p:cNvGrpSpPr/>
        <p:nvPr/>
      </p:nvGrpSpPr>
      <p:grpSpPr>
        <a:xfrm>
          <a:off x="0" y="0"/>
          <a:ext cx="0" cy="0"/>
          <a:chOff x="0" y="0"/>
          <a:chExt cx="0" cy="0"/>
        </a:xfrm>
      </p:grpSpPr>
      <p:sp>
        <p:nvSpPr>
          <p:cNvPr id="176" name="Google Shape;176;p50"/>
          <p:cNvSpPr txBox="1">
            <a:spLocks noGrp="1"/>
          </p:cNvSpPr>
          <p:nvPr>
            <p:ph type="title"/>
          </p:nvPr>
        </p:nvSpPr>
        <p:spPr>
          <a:xfrm>
            <a:off x="628650" y="273842"/>
            <a:ext cx="7886700" cy="99420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0000"/>
              </a:buClr>
              <a:buSzPts val="3000"/>
              <a:buFont typeface="Quattrocento Sans"/>
              <a:buNone/>
              <a:defRPr sz="1400" b="0" i="0" u="none" strike="noStrike" cap="none">
                <a:solidFill>
                  <a:srgbClr val="000000"/>
                </a:solidFill>
                <a:latin typeface="Quattrocento Sans"/>
                <a:ea typeface="Quattrocento Sans"/>
                <a:cs typeface="Quattrocento Sans"/>
                <a:sym typeface="Quattrocento Sans"/>
              </a:defRPr>
            </a:lvl1pPr>
            <a:lvl2pPr marR="0" lvl="1"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77" name="Google Shape;177;p50"/>
          <p:cNvSpPr/>
          <p:nvPr/>
        </p:nvSpPr>
        <p:spPr>
          <a:xfrm>
            <a:off x="3124200" y="4767264"/>
            <a:ext cx="2895600" cy="231000"/>
          </a:xfrm>
          <a:prstGeom prst="rect">
            <a:avLst/>
          </a:prstGeom>
          <a:noFill/>
          <a:ln>
            <a:noFill/>
          </a:ln>
        </p:spPr>
        <p:txBody>
          <a:bodyPr spcFirstLastPara="1" wrap="square" lIns="45700" tIns="45700" rIns="45700" bIns="45700" anchor="t" anchorCtr="0">
            <a:noAutofit/>
          </a:bodyPr>
          <a:lstStyle/>
          <a:p>
            <a:pPr marL="0" marR="0" lvl="0" indent="0" algn="ctr" rtl="0">
              <a:lnSpc>
                <a:spcPct val="100000"/>
              </a:lnSpc>
              <a:spcBef>
                <a:spcPts val="0"/>
              </a:spcBef>
              <a:spcAft>
                <a:spcPts val="0"/>
              </a:spcAft>
              <a:buClr>
                <a:srgbClr val="000000"/>
              </a:buClr>
              <a:buSzPts val="800"/>
              <a:buFont typeface="Arial Black"/>
              <a:buNone/>
            </a:pPr>
            <a:r>
              <a:rPr lang="es-MX" sz="800" b="0" i="0" u="none" strike="noStrike" cap="none">
                <a:solidFill>
                  <a:srgbClr val="000000"/>
                </a:solidFill>
                <a:latin typeface="Arial Black"/>
                <a:ea typeface="Arial Black"/>
                <a:cs typeface="Arial Black"/>
                <a:sym typeface="Arial Black"/>
              </a:rPr>
              <a:t>LOGITECH</a:t>
            </a:r>
            <a:r>
              <a:rPr lang="es-MX" sz="800" b="0" i="0" u="none" strike="noStrike" cap="none">
                <a:solidFill>
                  <a:srgbClr val="000000"/>
                </a:solidFill>
                <a:latin typeface="Arial"/>
                <a:ea typeface="Arial"/>
                <a:cs typeface="Arial"/>
                <a:sym typeface="Arial"/>
              </a:rPr>
              <a:t>    CONFIDENTIAL: NOT FOR DISTRIBUTION</a:t>
            </a:r>
            <a:endParaRPr sz="1400" b="0" i="0" u="none" strike="noStrike" cap="none">
              <a:solidFill>
                <a:srgbClr val="000000"/>
              </a:solidFill>
              <a:latin typeface="Arial"/>
              <a:ea typeface="Arial"/>
              <a:cs typeface="Arial"/>
              <a:sym typeface="Arial"/>
            </a:endParaRPr>
          </a:p>
        </p:txBody>
      </p:sp>
      <p:sp>
        <p:nvSpPr>
          <p:cNvPr id="178" name="Google Shape;178;p50"/>
          <p:cNvSpPr txBox="1">
            <a:spLocks noGrp="1"/>
          </p:cNvSpPr>
          <p:nvPr>
            <p:ph type="sldNum" idx="12"/>
          </p:nvPr>
        </p:nvSpPr>
        <p:spPr>
          <a:xfrm>
            <a:off x="8469689" y="4767264"/>
            <a:ext cx="217200" cy="218400"/>
          </a:xfrm>
          <a:prstGeom prst="rect">
            <a:avLst/>
          </a:prstGeom>
          <a:noFill/>
          <a:ln>
            <a:noFill/>
          </a:ln>
        </p:spPr>
        <p:txBody>
          <a:bodyPr spcFirstLastPara="1" wrap="square" lIns="45675" tIns="45675" rIns="45675" bIns="45675" anchor="t" anchorCtr="0">
            <a:noAutofit/>
          </a:bodyPr>
          <a:lstStyle>
            <a:lvl1pPr marL="0" marR="0" lvl="0" indent="0" algn="r">
              <a:lnSpc>
                <a:spcPct val="100000"/>
              </a:lnSpc>
              <a:spcBef>
                <a:spcPts val="0"/>
              </a:spcBef>
              <a:spcAft>
                <a:spcPts val="0"/>
              </a:spcAft>
              <a:buClr>
                <a:srgbClr val="888888"/>
              </a:buClr>
              <a:buSzPts val="800"/>
              <a:buFont typeface="Quattrocento Sans"/>
              <a:buNone/>
              <a:defRPr sz="800" b="0" i="0" u="none" strike="noStrike" cap="none">
                <a:solidFill>
                  <a:srgbClr val="888888"/>
                </a:solidFill>
                <a:latin typeface="Quattrocento Sans"/>
                <a:ea typeface="Quattrocento Sans"/>
                <a:cs typeface="Quattrocento Sans"/>
                <a:sym typeface="Quattrocento Sans"/>
              </a:defRPr>
            </a:lvl1pPr>
            <a:lvl2pPr marL="0" marR="0" lvl="1" indent="0" algn="r">
              <a:lnSpc>
                <a:spcPct val="100000"/>
              </a:lnSpc>
              <a:spcBef>
                <a:spcPts val="0"/>
              </a:spcBef>
              <a:spcAft>
                <a:spcPts val="0"/>
              </a:spcAft>
              <a:buClr>
                <a:srgbClr val="888888"/>
              </a:buClr>
              <a:buSzPts val="800"/>
              <a:buFont typeface="Quattrocento Sans"/>
              <a:buNone/>
              <a:defRPr sz="800" b="0" i="0" u="none" strike="noStrike" cap="none">
                <a:solidFill>
                  <a:srgbClr val="888888"/>
                </a:solidFill>
                <a:latin typeface="Quattrocento Sans"/>
                <a:ea typeface="Quattrocento Sans"/>
                <a:cs typeface="Quattrocento Sans"/>
                <a:sym typeface="Quattrocento Sans"/>
              </a:defRPr>
            </a:lvl2pPr>
            <a:lvl3pPr marL="0" marR="0" lvl="2" indent="0" algn="r">
              <a:lnSpc>
                <a:spcPct val="100000"/>
              </a:lnSpc>
              <a:spcBef>
                <a:spcPts val="0"/>
              </a:spcBef>
              <a:spcAft>
                <a:spcPts val="0"/>
              </a:spcAft>
              <a:buClr>
                <a:srgbClr val="888888"/>
              </a:buClr>
              <a:buSzPts val="800"/>
              <a:buFont typeface="Quattrocento Sans"/>
              <a:buNone/>
              <a:defRPr sz="800" b="0" i="0" u="none" strike="noStrike" cap="none">
                <a:solidFill>
                  <a:srgbClr val="888888"/>
                </a:solidFill>
                <a:latin typeface="Quattrocento Sans"/>
                <a:ea typeface="Quattrocento Sans"/>
                <a:cs typeface="Quattrocento Sans"/>
                <a:sym typeface="Quattrocento Sans"/>
              </a:defRPr>
            </a:lvl3pPr>
            <a:lvl4pPr marL="0" marR="0" lvl="3" indent="0" algn="r">
              <a:lnSpc>
                <a:spcPct val="100000"/>
              </a:lnSpc>
              <a:spcBef>
                <a:spcPts val="0"/>
              </a:spcBef>
              <a:spcAft>
                <a:spcPts val="0"/>
              </a:spcAft>
              <a:buClr>
                <a:srgbClr val="888888"/>
              </a:buClr>
              <a:buSzPts val="800"/>
              <a:buFont typeface="Quattrocento Sans"/>
              <a:buNone/>
              <a:defRPr sz="800" b="0" i="0" u="none" strike="noStrike" cap="none">
                <a:solidFill>
                  <a:srgbClr val="888888"/>
                </a:solidFill>
                <a:latin typeface="Quattrocento Sans"/>
                <a:ea typeface="Quattrocento Sans"/>
                <a:cs typeface="Quattrocento Sans"/>
                <a:sym typeface="Quattrocento Sans"/>
              </a:defRPr>
            </a:lvl4pPr>
            <a:lvl5pPr marL="0" marR="0" lvl="4" indent="0" algn="r">
              <a:lnSpc>
                <a:spcPct val="100000"/>
              </a:lnSpc>
              <a:spcBef>
                <a:spcPts val="0"/>
              </a:spcBef>
              <a:spcAft>
                <a:spcPts val="0"/>
              </a:spcAft>
              <a:buClr>
                <a:srgbClr val="888888"/>
              </a:buClr>
              <a:buSzPts val="800"/>
              <a:buFont typeface="Quattrocento Sans"/>
              <a:buNone/>
              <a:defRPr sz="800" b="0" i="0" u="none" strike="noStrike" cap="none">
                <a:solidFill>
                  <a:srgbClr val="888888"/>
                </a:solidFill>
                <a:latin typeface="Quattrocento Sans"/>
                <a:ea typeface="Quattrocento Sans"/>
                <a:cs typeface="Quattrocento Sans"/>
                <a:sym typeface="Quattrocento Sans"/>
              </a:defRPr>
            </a:lvl5pPr>
            <a:lvl6pPr marL="0" marR="0" lvl="5" indent="0" algn="r">
              <a:lnSpc>
                <a:spcPct val="100000"/>
              </a:lnSpc>
              <a:spcBef>
                <a:spcPts val="0"/>
              </a:spcBef>
              <a:spcAft>
                <a:spcPts val="0"/>
              </a:spcAft>
              <a:buClr>
                <a:srgbClr val="888888"/>
              </a:buClr>
              <a:buSzPts val="800"/>
              <a:buFont typeface="Quattrocento Sans"/>
              <a:buNone/>
              <a:defRPr sz="800" b="0" i="0" u="none" strike="noStrike" cap="none">
                <a:solidFill>
                  <a:srgbClr val="888888"/>
                </a:solidFill>
                <a:latin typeface="Quattrocento Sans"/>
                <a:ea typeface="Quattrocento Sans"/>
                <a:cs typeface="Quattrocento Sans"/>
                <a:sym typeface="Quattrocento Sans"/>
              </a:defRPr>
            </a:lvl6pPr>
            <a:lvl7pPr marL="0" marR="0" lvl="6" indent="0" algn="r">
              <a:lnSpc>
                <a:spcPct val="100000"/>
              </a:lnSpc>
              <a:spcBef>
                <a:spcPts val="0"/>
              </a:spcBef>
              <a:spcAft>
                <a:spcPts val="0"/>
              </a:spcAft>
              <a:buClr>
                <a:srgbClr val="888888"/>
              </a:buClr>
              <a:buSzPts val="800"/>
              <a:buFont typeface="Quattrocento Sans"/>
              <a:buNone/>
              <a:defRPr sz="800" b="0" i="0" u="none" strike="noStrike" cap="none">
                <a:solidFill>
                  <a:srgbClr val="888888"/>
                </a:solidFill>
                <a:latin typeface="Quattrocento Sans"/>
                <a:ea typeface="Quattrocento Sans"/>
                <a:cs typeface="Quattrocento Sans"/>
                <a:sym typeface="Quattrocento Sans"/>
              </a:defRPr>
            </a:lvl7pPr>
            <a:lvl8pPr marL="0" marR="0" lvl="7" indent="0" algn="r">
              <a:lnSpc>
                <a:spcPct val="100000"/>
              </a:lnSpc>
              <a:spcBef>
                <a:spcPts val="0"/>
              </a:spcBef>
              <a:spcAft>
                <a:spcPts val="0"/>
              </a:spcAft>
              <a:buClr>
                <a:srgbClr val="888888"/>
              </a:buClr>
              <a:buSzPts val="800"/>
              <a:buFont typeface="Quattrocento Sans"/>
              <a:buNone/>
              <a:defRPr sz="800" b="0" i="0" u="none" strike="noStrike" cap="none">
                <a:solidFill>
                  <a:srgbClr val="888888"/>
                </a:solidFill>
                <a:latin typeface="Quattrocento Sans"/>
                <a:ea typeface="Quattrocento Sans"/>
                <a:cs typeface="Quattrocento Sans"/>
                <a:sym typeface="Quattrocento Sans"/>
              </a:defRPr>
            </a:lvl8pPr>
            <a:lvl9pPr marL="0" marR="0" lvl="8" indent="0" algn="r">
              <a:lnSpc>
                <a:spcPct val="100000"/>
              </a:lnSpc>
              <a:spcBef>
                <a:spcPts val="0"/>
              </a:spcBef>
              <a:spcAft>
                <a:spcPts val="0"/>
              </a:spcAft>
              <a:buClr>
                <a:srgbClr val="888888"/>
              </a:buClr>
              <a:buSzPts val="800"/>
              <a:buFont typeface="Quattrocento Sans"/>
              <a:buNone/>
              <a:defRPr sz="800" b="0" i="0" u="none" strike="noStrike" cap="none">
                <a:solidFill>
                  <a:srgbClr val="888888"/>
                </a:solidFill>
                <a:latin typeface="Quattrocento Sans"/>
                <a:ea typeface="Quattrocento Sans"/>
                <a:cs typeface="Quattrocento Sans"/>
                <a:sym typeface="Quattrocento Sans"/>
              </a:defRPr>
            </a:lvl9pPr>
          </a:lstStyle>
          <a:p>
            <a:pPr marL="0" lvl="0" indent="0" algn="r" rtl="0">
              <a:spcBef>
                <a:spcPts val="0"/>
              </a:spcBef>
              <a:spcAft>
                <a:spcPts val="0"/>
              </a:spcAft>
              <a:buNone/>
            </a:pPr>
            <a:fld id="{00000000-1234-1234-1234-123412341234}" type="slidenum">
              <a:rPr lang="es-MX"/>
              <a:t>‹#›</a:t>
            </a:fld>
            <a:endParaRPr sz="1200">
              <a:solidFill>
                <a:srgbClr val="898989"/>
              </a:solidFill>
              <a:latin typeface="Calibri"/>
              <a:ea typeface="Calibri"/>
              <a:cs typeface="Calibri"/>
              <a:sym typeface="Calibri"/>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Picture Orange">
  <p:cSld name="Picture Orange">
    <p:bg>
      <p:bgPr>
        <a:solidFill>
          <a:schemeClr val="accent4"/>
        </a:solidFill>
        <a:effectLst/>
      </p:bgPr>
    </p:bg>
    <p:spTree>
      <p:nvGrpSpPr>
        <p:cNvPr id="1" name="Shape 179"/>
        <p:cNvGrpSpPr/>
        <p:nvPr/>
      </p:nvGrpSpPr>
      <p:grpSpPr>
        <a:xfrm>
          <a:off x="0" y="0"/>
          <a:ext cx="0" cy="0"/>
          <a:chOff x="0" y="0"/>
          <a:chExt cx="0" cy="0"/>
        </a:xfrm>
      </p:grpSpPr>
      <p:sp>
        <p:nvSpPr>
          <p:cNvPr id="180" name="Google Shape;180;p51"/>
          <p:cNvSpPr txBox="1">
            <a:spLocks noGrp="1"/>
          </p:cNvSpPr>
          <p:nvPr>
            <p:ph type="dt" idx="10"/>
          </p:nvPr>
        </p:nvSpPr>
        <p:spPr>
          <a:xfrm>
            <a:off x="43705" y="4921623"/>
            <a:ext cx="2133600" cy="1800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81" name="Google Shape;181;p51"/>
          <p:cNvSpPr txBox="1">
            <a:spLocks noGrp="1"/>
          </p:cNvSpPr>
          <p:nvPr>
            <p:ph type="sldNum" idx="12"/>
          </p:nvPr>
        </p:nvSpPr>
        <p:spPr>
          <a:xfrm>
            <a:off x="6966695" y="4921623"/>
            <a:ext cx="2133600" cy="180000"/>
          </a:xfrm>
          <a:prstGeom prst="rect">
            <a:avLst/>
          </a:prstGeom>
          <a:noFill/>
          <a:ln>
            <a:noFill/>
          </a:ln>
        </p:spPr>
        <p:txBody>
          <a:bodyPr spcFirstLastPara="1" wrap="square" lIns="68575" tIns="34275" rIns="68575" bIns="34275" anchor="t" anchorCtr="0">
            <a:noAutofit/>
          </a:bodyPr>
          <a:lstStyle>
            <a:lvl1pPr marL="0" marR="0" lvl="0" indent="0" algn="r">
              <a:lnSpc>
                <a:spcPct val="100000"/>
              </a:lnSpc>
              <a:spcBef>
                <a:spcPts val="0"/>
              </a:spcBef>
              <a:spcAft>
                <a:spcPts val="0"/>
              </a:spcAft>
              <a:buClr>
                <a:srgbClr val="898989"/>
              </a:buClr>
              <a:buSzPts val="600"/>
              <a:buFont typeface="Calibri"/>
              <a:buNone/>
              <a:defRPr sz="6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898989"/>
              </a:buClr>
              <a:buSzPts val="600"/>
              <a:buFont typeface="Calibri"/>
              <a:buNone/>
              <a:defRPr sz="6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898989"/>
              </a:buClr>
              <a:buSzPts val="600"/>
              <a:buFont typeface="Calibri"/>
              <a:buNone/>
              <a:defRPr sz="6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898989"/>
              </a:buClr>
              <a:buSzPts val="600"/>
              <a:buFont typeface="Calibri"/>
              <a:buNone/>
              <a:defRPr sz="6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898989"/>
              </a:buClr>
              <a:buSzPts val="600"/>
              <a:buFont typeface="Calibri"/>
              <a:buNone/>
              <a:defRPr sz="6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898989"/>
              </a:buClr>
              <a:buSzPts val="600"/>
              <a:buFont typeface="Calibri"/>
              <a:buNone/>
              <a:defRPr sz="6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898989"/>
              </a:buClr>
              <a:buSzPts val="600"/>
              <a:buFont typeface="Calibri"/>
              <a:buNone/>
              <a:defRPr sz="6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898989"/>
              </a:buClr>
              <a:buSzPts val="600"/>
              <a:buFont typeface="Calibri"/>
              <a:buNone/>
              <a:defRPr sz="6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898989"/>
              </a:buClr>
              <a:buSzPts val="600"/>
              <a:buFont typeface="Calibri"/>
              <a:buNone/>
              <a:defRPr sz="6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MX"/>
              <a:t>‹#›</a:t>
            </a:fld>
            <a:endParaRPr/>
          </a:p>
        </p:txBody>
      </p:sp>
      <p:sp>
        <p:nvSpPr>
          <p:cNvPr id="182" name="Google Shape;182;p51"/>
          <p:cNvSpPr txBox="1">
            <a:spLocks noGrp="1"/>
          </p:cNvSpPr>
          <p:nvPr>
            <p:ph type="ftr" idx="11"/>
          </p:nvPr>
        </p:nvSpPr>
        <p:spPr>
          <a:xfrm>
            <a:off x="3124200" y="4921623"/>
            <a:ext cx="2895600" cy="1800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White_Divider" type="title">
  <p:cSld name="TITLE">
    <p:spTree>
      <p:nvGrpSpPr>
        <p:cNvPr id="1" name="Shape 19"/>
        <p:cNvGrpSpPr/>
        <p:nvPr/>
      </p:nvGrpSpPr>
      <p:grpSpPr>
        <a:xfrm>
          <a:off x="0" y="0"/>
          <a:ext cx="0" cy="0"/>
          <a:chOff x="0" y="0"/>
          <a:chExt cx="0" cy="0"/>
        </a:xfrm>
      </p:grpSpPr>
      <p:sp>
        <p:nvSpPr>
          <p:cNvPr id="20" name="Google Shape;20;p7"/>
          <p:cNvSpPr txBox="1">
            <a:spLocks noGrp="1"/>
          </p:cNvSpPr>
          <p:nvPr>
            <p:ph type="ctrTitle"/>
          </p:nvPr>
        </p:nvSpPr>
        <p:spPr>
          <a:xfrm>
            <a:off x="406000" y="1994850"/>
            <a:ext cx="8303700" cy="1102500"/>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chemeClr val="dk1"/>
              </a:buClr>
              <a:buSzPts val="3000"/>
              <a:buFont typeface="Poppins"/>
              <a:buNone/>
              <a:defRPr sz="4400" b="1" i="0" u="none" strike="noStrike" cap="none">
                <a:solidFill>
                  <a:schemeClr val="dk1"/>
                </a:solidFill>
                <a:latin typeface="Poppins"/>
                <a:ea typeface="Poppins"/>
                <a:cs typeface="Poppins"/>
                <a:sym typeface="Poppins"/>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itle &amp; Subhead 1">
  <p:cSld name="Title &amp; Subhead">
    <p:spTree>
      <p:nvGrpSpPr>
        <p:cNvPr id="1" name="Shape 183"/>
        <p:cNvGrpSpPr/>
        <p:nvPr/>
      </p:nvGrpSpPr>
      <p:grpSpPr>
        <a:xfrm>
          <a:off x="0" y="0"/>
          <a:ext cx="0" cy="0"/>
          <a:chOff x="0" y="0"/>
          <a:chExt cx="0" cy="0"/>
        </a:xfrm>
      </p:grpSpPr>
      <p:sp>
        <p:nvSpPr>
          <p:cNvPr id="184" name="Google Shape;184;p5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marR="0" lvl="0" algn="ctr">
              <a:lnSpc>
                <a:spcPct val="100000"/>
              </a:lnSpc>
              <a:spcBef>
                <a:spcPts val="0"/>
              </a:spcBef>
              <a:spcAft>
                <a:spcPts val="0"/>
              </a:spcAft>
              <a:buClr>
                <a:schemeClr val="dk1"/>
              </a:buClr>
              <a:buSzPts val="5200"/>
              <a:buFont typeface="Poppins"/>
              <a:buNone/>
              <a:defRPr sz="5200" b="1" i="0" u="none" strike="noStrike" cap="none">
                <a:solidFill>
                  <a:schemeClr val="dk1"/>
                </a:solidFill>
                <a:latin typeface="Poppins"/>
                <a:ea typeface="Poppins"/>
                <a:cs typeface="Poppins"/>
                <a:sym typeface="Poppins"/>
              </a:defRPr>
            </a:lvl1pPr>
            <a:lvl2pPr marR="0" lvl="1" algn="ctr">
              <a:lnSpc>
                <a:spcPct val="100000"/>
              </a:lnSpc>
              <a:spcBef>
                <a:spcPts val="0"/>
              </a:spcBef>
              <a:spcAft>
                <a:spcPts val="0"/>
              </a:spcAft>
              <a:buClr>
                <a:srgbClr val="000000"/>
              </a:buClr>
              <a:buSzPts val="5200"/>
              <a:buFont typeface="Arial"/>
              <a:buNone/>
              <a:defRPr sz="5200" b="0" i="0" u="none" strike="noStrike" cap="none">
                <a:solidFill>
                  <a:srgbClr val="000000"/>
                </a:solidFill>
                <a:latin typeface="Arial"/>
                <a:ea typeface="Arial"/>
                <a:cs typeface="Arial"/>
                <a:sym typeface="Arial"/>
              </a:defRPr>
            </a:lvl2pPr>
            <a:lvl3pPr marR="0" lvl="2" algn="ctr">
              <a:lnSpc>
                <a:spcPct val="100000"/>
              </a:lnSpc>
              <a:spcBef>
                <a:spcPts val="0"/>
              </a:spcBef>
              <a:spcAft>
                <a:spcPts val="0"/>
              </a:spcAft>
              <a:buClr>
                <a:srgbClr val="000000"/>
              </a:buClr>
              <a:buSzPts val="5200"/>
              <a:buFont typeface="Arial"/>
              <a:buNone/>
              <a:defRPr sz="5200" b="0" i="0" u="none" strike="noStrike" cap="none">
                <a:solidFill>
                  <a:srgbClr val="000000"/>
                </a:solidFill>
                <a:latin typeface="Arial"/>
                <a:ea typeface="Arial"/>
                <a:cs typeface="Arial"/>
                <a:sym typeface="Arial"/>
              </a:defRPr>
            </a:lvl3pPr>
            <a:lvl4pPr marR="0" lvl="3" algn="ctr">
              <a:lnSpc>
                <a:spcPct val="100000"/>
              </a:lnSpc>
              <a:spcBef>
                <a:spcPts val="0"/>
              </a:spcBef>
              <a:spcAft>
                <a:spcPts val="0"/>
              </a:spcAft>
              <a:buClr>
                <a:srgbClr val="000000"/>
              </a:buClr>
              <a:buSzPts val="5200"/>
              <a:buFont typeface="Arial"/>
              <a:buNone/>
              <a:defRPr sz="5200" b="0" i="0" u="none" strike="noStrike" cap="none">
                <a:solidFill>
                  <a:srgbClr val="000000"/>
                </a:solidFill>
                <a:latin typeface="Arial"/>
                <a:ea typeface="Arial"/>
                <a:cs typeface="Arial"/>
                <a:sym typeface="Arial"/>
              </a:defRPr>
            </a:lvl4pPr>
            <a:lvl5pPr marR="0" lvl="4" algn="ctr">
              <a:lnSpc>
                <a:spcPct val="100000"/>
              </a:lnSpc>
              <a:spcBef>
                <a:spcPts val="0"/>
              </a:spcBef>
              <a:spcAft>
                <a:spcPts val="0"/>
              </a:spcAft>
              <a:buClr>
                <a:srgbClr val="000000"/>
              </a:buClr>
              <a:buSzPts val="5200"/>
              <a:buFont typeface="Arial"/>
              <a:buNone/>
              <a:defRPr sz="5200" b="0" i="0" u="none" strike="noStrike" cap="none">
                <a:solidFill>
                  <a:srgbClr val="000000"/>
                </a:solidFill>
                <a:latin typeface="Arial"/>
                <a:ea typeface="Arial"/>
                <a:cs typeface="Arial"/>
                <a:sym typeface="Arial"/>
              </a:defRPr>
            </a:lvl5pPr>
            <a:lvl6pPr marR="0" lvl="5" algn="ctr">
              <a:lnSpc>
                <a:spcPct val="100000"/>
              </a:lnSpc>
              <a:spcBef>
                <a:spcPts val="0"/>
              </a:spcBef>
              <a:spcAft>
                <a:spcPts val="0"/>
              </a:spcAft>
              <a:buClr>
                <a:srgbClr val="000000"/>
              </a:buClr>
              <a:buSzPts val="5200"/>
              <a:buFont typeface="Arial"/>
              <a:buNone/>
              <a:defRPr sz="5200" b="0" i="0" u="none" strike="noStrike" cap="none">
                <a:solidFill>
                  <a:srgbClr val="000000"/>
                </a:solidFill>
                <a:latin typeface="Arial"/>
                <a:ea typeface="Arial"/>
                <a:cs typeface="Arial"/>
                <a:sym typeface="Arial"/>
              </a:defRPr>
            </a:lvl6pPr>
            <a:lvl7pPr marR="0" lvl="6" algn="ctr">
              <a:lnSpc>
                <a:spcPct val="100000"/>
              </a:lnSpc>
              <a:spcBef>
                <a:spcPts val="0"/>
              </a:spcBef>
              <a:spcAft>
                <a:spcPts val="0"/>
              </a:spcAft>
              <a:buClr>
                <a:srgbClr val="000000"/>
              </a:buClr>
              <a:buSzPts val="5200"/>
              <a:buFont typeface="Arial"/>
              <a:buNone/>
              <a:defRPr sz="5200" b="0" i="0" u="none" strike="noStrike" cap="none">
                <a:solidFill>
                  <a:srgbClr val="000000"/>
                </a:solidFill>
                <a:latin typeface="Arial"/>
                <a:ea typeface="Arial"/>
                <a:cs typeface="Arial"/>
                <a:sym typeface="Arial"/>
              </a:defRPr>
            </a:lvl7pPr>
            <a:lvl8pPr marR="0" lvl="7" algn="ctr">
              <a:lnSpc>
                <a:spcPct val="100000"/>
              </a:lnSpc>
              <a:spcBef>
                <a:spcPts val="0"/>
              </a:spcBef>
              <a:spcAft>
                <a:spcPts val="0"/>
              </a:spcAft>
              <a:buClr>
                <a:srgbClr val="000000"/>
              </a:buClr>
              <a:buSzPts val="5200"/>
              <a:buFont typeface="Arial"/>
              <a:buNone/>
              <a:defRPr sz="5200" b="0" i="0" u="none" strike="noStrike" cap="none">
                <a:solidFill>
                  <a:srgbClr val="000000"/>
                </a:solidFill>
                <a:latin typeface="Arial"/>
                <a:ea typeface="Arial"/>
                <a:cs typeface="Arial"/>
                <a:sym typeface="Arial"/>
              </a:defRPr>
            </a:lvl8pPr>
            <a:lvl9pPr marR="0" lvl="8" algn="ctr">
              <a:lnSpc>
                <a:spcPct val="100000"/>
              </a:lnSpc>
              <a:spcBef>
                <a:spcPts val="0"/>
              </a:spcBef>
              <a:spcAft>
                <a:spcPts val="0"/>
              </a:spcAft>
              <a:buClr>
                <a:srgbClr val="000000"/>
              </a:buClr>
              <a:buSzPts val="5200"/>
              <a:buFont typeface="Arial"/>
              <a:buNone/>
              <a:defRPr sz="5200" b="0" i="0" u="none" strike="noStrike" cap="none">
                <a:solidFill>
                  <a:srgbClr val="000000"/>
                </a:solidFill>
                <a:latin typeface="Arial"/>
                <a:ea typeface="Arial"/>
                <a:cs typeface="Arial"/>
                <a:sym typeface="Arial"/>
              </a:defRPr>
            </a:lvl9pPr>
          </a:lstStyle>
          <a:p>
            <a:endParaRPr/>
          </a:p>
        </p:txBody>
      </p:sp>
      <p:sp>
        <p:nvSpPr>
          <p:cNvPr id="185" name="Google Shape;185;p5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marR="0" lvl="0" algn="ctr">
              <a:lnSpc>
                <a:spcPct val="100000"/>
              </a:lnSpc>
              <a:spcBef>
                <a:spcPts val="0"/>
              </a:spcBef>
              <a:spcAft>
                <a:spcPts val="0"/>
              </a:spcAft>
              <a:buClr>
                <a:schemeClr val="dk1"/>
              </a:buClr>
              <a:buSzPts val="2800"/>
              <a:buFont typeface="Poppins"/>
              <a:buNone/>
              <a:defRPr sz="2800" b="0" i="0" u="none" strike="noStrike" cap="none">
                <a:solidFill>
                  <a:schemeClr val="dk1"/>
                </a:solidFill>
                <a:latin typeface="Poppins"/>
                <a:ea typeface="Poppins"/>
                <a:cs typeface="Poppins"/>
                <a:sym typeface="Poppins"/>
              </a:defRPr>
            </a:lvl1pPr>
            <a:lvl2pPr marR="0" lvl="1" algn="ctr">
              <a:lnSpc>
                <a:spcPct val="100000"/>
              </a:lnSpc>
              <a:spcBef>
                <a:spcPts val="0"/>
              </a:spcBef>
              <a:spcAft>
                <a:spcPts val="0"/>
              </a:spcAft>
              <a:buClr>
                <a:schemeClr val="dk1"/>
              </a:buClr>
              <a:buSzPts val="2800"/>
              <a:buFont typeface="Poppins"/>
              <a:buNone/>
              <a:defRPr sz="2800" b="0" i="0" u="none" strike="noStrike" cap="none">
                <a:solidFill>
                  <a:schemeClr val="dk1"/>
                </a:solidFill>
                <a:latin typeface="Poppins"/>
                <a:ea typeface="Poppins"/>
                <a:cs typeface="Poppins"/>
                <a:sym typeface="Poppins"/>
              </a:defRPr>
            </a:lvl2pPr>
            <a:lvl3pPr marR="0" lvl="2" algn="ctr">
              <a:lnSpc>
                <a:spcPct val="100000"/>
              </a:lnSpc>
              <a:spcBef>
                <a:spcPts val="0"/>
              </a:spcBef>
              <a:spcAft>
                <a:spcPts val="0"/>
              </a:spcAft>
              <a:buClr>
                <a:schemeClr val="dk1"/>
              </a:buClr>
              <a:buSzPts val="2800"/>
              <a:buFont typeface="Poppins"/>
              <a:buNone/>
              <a:defRPr sz="2800" b="0" i="0" u="none" strike="noStrike" cap="none">
                <a:solidFill>
                  <a:schemeClr val="dk1"/>
                </a:solidFill>
                <a:latin typeface="Poppins"/>
                <a:ea typeface="Poppins"/>
                <a:cs typeface="Poppins"/>
                <a:sym typeface="Poppins"/>
              </a:defRPr>
            </a:lvl3pPr>
            <a:lvl4pPr marR="0" lvl="3" algn="ctr">
              <a:lnSpc>
                <a:spcPct val="100000"/>
              </a:lnSpc>
              <a:spcBef>
                <a:spcPts val="0"/>
              </a:spcBef>
              <a:spcAft>
                <a:spcPts val="0"/>
              </a:spcAft>
              <a:buClr>
                <a:schemeClr val="dk1"/>
              </a:buClr>
              <a:buSzPts val="2800"/>
              <a:buFont typeface="Poppins"/>
              <a:buNone/>
              <a:defRPr sz="2800" b="0" i="0" u="none" strike="noStrike" cap="none">
                <a:solidFill>
                  <a:schemeClr val="dk1"/>
                </a:solidFill>
                <a:latin typeface="Poppins"/>
                <a:ea typeface="Poppins"/>
                <a:cs typeface="Poppins"/>
                <a:sym typeface="Poppins"/>
              </a:defRPr>
            </a:lvl4pPr>
            <a:lvl5pPr marR="0" lvl="4" algn="ctr">
              <a:lnSpc>
                <a:spcPct val="100000"/>
              </a:lnSpc>
              <a:spcBef>
                <a:spcPts val="0"/>
              </a:spcBef>
              <a:spcAft>
                <a:spcPts val="0"/>
              </a:spcAft>
              <a:buClr>
                <a:schemeClr val="dk1"/>
              </a:buClr>
              <a:buSzPts val="2800"/>
              <a:buFont typeface="Poppins"/>
              <a:buNone/>
              <a:defRPr sz="2800" b="0" i="0" u="none" strike="noStrike" cap="none">
                <a:solidFill>
                  <a:schemeClr val="dk1"/>
                </a:solidFill>
                <a:latin typeface="Poppins"/>
                <a:ea typeface="Poppins"/>
                <a:cs typeface="Poppins"/>
                <a:sym typeface="Poppins"/>
              </a:defRPr>
            </a:lvl5pPr>
            <a:lvl6pPr marR="0" lvl="5" algn="ctr">
              <a:lnSpc>
                <a:spcPct val="100000"/>
              </a:lnSpc>
              <a:spcBef>
                <a:spcPts val="0"/>
              </a:spcBef>
              <a:spcAft>
                <a:spcPts val="0"/>
              </a:spcAft>
              <a:buClr>
                <a:schemeClr val="dk1"/>
              </a:buClr>
              <a:buSzPts val="2800"/>
              <a:buFont typeface="Poppins"/>
              <a:buNone/>
              <a:defRPr sz="2800" b="0" i="0" u="none" strike="noStrike" cap="none">
                <a:solidFill>
                  <a:schemeClr val="dk1"/>
                </a:solidFill>
                <a:latin typeface="Poppins"/>
                <a:ea typeface="Poppins"/>
                <a:cs typeface="Poppins"/>
                <a:sym typeface="Poppins"/>
              </a:defRPr>
            </a:lvl6pPr>
            <a:lvl7pPr marR="0" lvl="6" algn="ctr">
              <a:lnSpc>
                <a:spcPct val="100000"/>
              </a:lnSpc>
              <a:spcBef>
                <a:spcPts val="0"/>
              </a:spcBef>
              <a:spcAft>
                <a:spcPts val="0"/>
              </a:spcAft>
              <a:buClr>
                <a:schemeClr val="dk1"/>
              </a:buClr>
              <a:buSzPts val="2800"/>
              <a:buFont typeface="Poppins"/>
              <a:buNone/>
              <a:defRPr sz="2800" b="0" i="0" u="none" strike="noStrike" cap="none">
                <a:solidFill>
                  <a:schemeClr val="dk1"/>
                </a:solidFill>
                <a:latin typeface="Poppins"/>
                <a:ea typeface="Poppins"/>
                <a:cs typeface="Poppins"/>
                <a:sym typeface="Poppins"/>
              </a:defRPr>
            </a:lvl7pPr>
            <a:lvl8pPr marR="0" lvl="7" algn="ctr">
              <a:lnSpc>
                <a:spcPct val="100000"/>
              </a:lnSpc>
              <a:spcBef>
                <a:spcPts val="0"/>
              </a:spcBef>
              <a:spcAft>
                <a:spcPts val="0"/>
              </a:spcAft>
              <a:buClr>
                <a:schemeClr val="dk1"/>
              </a:buClr>
              <a:buSzPts val="2800"/>
              <a:buFont typeface="Poppins"/>
              <a:buNone/>
              <a:defRPr sz="2800" b="0" i="0" u="none" strike="noStrike" cap="none">
                <a:solidFill>
                  <a:schemeClr val="dk1"/>
                </a:solidFill>
                <a:latin typeface="Poppins"/>
                <a:ea typeface="Poppins"/>
                <a:cs typeface="Poppins"/>
                <a:sym typeface="Poppins"/>
              </a:defRPr>
            </a:lvl8pPr>
            <a:lvl9pPr marR="0" lvl="8" algn="ctr">
              <a:lnSpc>
                <a:spcPct val="100000"/>
              </a:lnSpc>
              <a:spcBef>
                <a:spcPts val="0"/>
              </a:spcBef>
              <a:spcAft>
                <a:spcPts val="0"/>
              </a:spcAft>
              <a:buClr>
                <a:schemeClr val="dk1"/>
              </a:buClr>
              <a:buSzPts val="2800"/>
              <a:buFont typeface="Poppins"/>
              <a:buNone/>
              <a:defRPr sz="2800" b="0" i="0" u="none" strike="noStrike" cap="none">
                <a:solidFill>
                  <a:schemeClr val="dk1"/>
                </a:solidFill>
                <a:latin typeface="Poppins"/>
                <a:ea typeface="Poppins"/>
                <a:cs typeface="Poppins"/>
                <a:sym typeface="Poppins"/>
              </a:defRPr>
            </a:lvl9pPr>
          </a:lstStyle>
          <a:p>
            <a:endParaRPr/>
          </a:p>
        </p:txBody>
      </p:sp>
      <p:sp>
        <p:nvSpPr>
          <p:cNvPr id="186" name="Google Shape;186;p52"/>
          <p:cNvSpPr txBox="1">
            <a:spLocks noGrp="1"/>
          </p:cNvSpPr>
          <p:nvPr>
            <p:ph type="sldNum" idx="12"/>
          </p:nvPr>
        </p:nvSpPr>
        <p:spPr>
          <a:xfrm>
            <a:off x="8472458" y="4663217"/>
            <a:ext cx="548700" cy="393600"/>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Blank 1">
  <p:cSld name="TITLE_AND_BODY_3">
    <p:spTree>
      <p:nvGrpSpPr>
        <p:cNvPr id="1" name="Shape 187"/>
        <p:cNvGrpSpPr/>
        <p:nvPr/>
      </p:nvGrpSpPr>
      <p:grpSpPr>
        <a:xfrm>
          <a:off x="0" y="0"/>
          <a:ext cx="0" cy="0"/>
          <a:chOff x="0" y="0"/>
          <a:chExt cx="0" cy="0"/>
        </a:xfrm>
      </p:grpSpPr>
      <p:sp>
        <p:nvSpPr>
          <p:cNvPr id="188" name="Google Shape;188;p53"/>
          <p:cNvSpPr txBox="1">
            <a:spLocks noGrp="1"/>
          </p:cNvSpPr>
          <p:nvPr>
            <p:ph type="sldNum" idx="12"/>
          </p:nvPr>
        </p:nvSpPr>
        <p:spPr>
          <a:xfrm>
            <a:off x="4455806" y="4905375"/>
            <a:ext cx="227700" cy="241200"/>
          </a:xfrm>
          <a:prstGeom prst="rect">
            <a:avLst/>
          </a:prstGeom>
          <a:noFill/>
          <a:ln>
            <a:noFill/>
          </a:ln>
        </p:spPr>
        <p:txBody>
          <a:bodyPr spcFirstLastPara="1" wrap="square" lIns="50800" tIns="50800" rIns="50800" bIns="50800" anchor="t" anchorCtr="0">
            <a:noAutofit/>
          </a:bodyPr>
          <a:lstStyle>
            <a:lvl1pPr marL="0" marR="0" lvl="0"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900"/>
              <a:buFont typeface="Helvetica Neue Light"/>
              <a:buNone/>
              <a:defRPr sz="900" b="0" i="0" u="none" strike="noStrike" cap="none">
                <a:solidFill>
                  <a:srgbClr val="898989"/>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MX"/>
              <a:t>‹#›</a:t>
            </a:fld>
            <a:endParaRPr sz="1200">
              <a:latin typeface="Calibri"/>
              <a:ea typeface="Calibri"/>
              <a:cs typeface="Calibri"/>
              <a:sym typeface="Calibri"/>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White BG with tile 1 1">
  <p:cSld name="TITLE_AND_BODY_2_1">
    <p:bg>
      <p:bgPr>
        <a:solidFill>
          <a:srgbClr val="FFFFFF"/>
        </a:solidFill>
        <a:effectLst/>
      </p:bgPr>
    </p:bg>
    <p:spTree>
      <p:nvGrpSpPr>
        <p:cNvPr id="1" name="Shape 189"/>
        <p:cNvGrpSpPr/>
        <p:nvPr/>
      </p:nvGrpSpPr>
      <p:grpSpPr>
        <a:xfrm>
          <a:off x="0" y="0"/>
          <a:ext cx="0" cy="0"/>
          <a:chOff x="0" y="0"/>
          <a:chExt cx="0" cy="0"/>
        </a:xfrm>
      </p:grpSpPr>
      <p:sp>
        <p:nvSpPr>
          <p:cNvPr id="190" name="Google Shape;190;p54"/>
          <p:cNvSpPr/>
          <p:nvPr/>
        </p:nvSpPr>
        <p:spPr>
          <a:xfrm>
            <a:off x="0" y="0"/>
            <a:ext cx="9144000" cy="609000"/>
          </a:xfrm>
          <a:prstGeom prst="rect">
            <a:avLst/>
          </a:prstGeom>
          <a:solidFill>
            <a:srgbClr val="00B8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1" name="Google Shape;191;p54"/>
          <p:cNvSpPr txBox="1">
            <a:spLocks noGrp="1"/>
          </p:cNvSpPr>
          <p:nvPr>
            <p:ph type="sldNum" idx="12"/>
          </p:nvPr>
        </p:nvSpPr>
        <p:spPr>
          <a:xfrm>
            <a:off x="8486525" y="4822874"/>
            <a:ext cx="548700" cy="3312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000"/>
              <a:buFont typeface="Calibri"/>
              <a:buNone/>
              <a:defRPr sz="1000" b="0" i="0" u="none" strike="noStrike" cap="none">
                <a:solidFill>
                  <a:srgbClr val="FFFFFF"/>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000"/>
              <a:buFont typeface="Calibri"/>
              <a:buNone/>
              <a:defRPr sz="1000" b="0" i="0" u="none" strike="noStrike" cap="none">
                <a:solidFill>
                  <a:srgbClr val="FFFFFF"/>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000"/>
              <a:buFont typeface="Calibri"/>
              <a:buNone/>
              <a:defRPr sz="1000" b="0" i="0" u="none" strike="noStrike" cap="none">
                <a:solidFill>
                  <a:srgbClr val="FFFFFF"/>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000"/>
              <a:buFont typeface="Calibri"/>
              <a:buNone/>
              <a:defRPr sz="1000" b="0" i="0" u="none" strike="noStrike" cap="none">
                <a:solidFill>
                  <a:srgbClr val="FFFFFF"/>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000"/>
              <a:buFont typeface="Calibri"/>
              <a:buNone/>
              <a:defRPr sz="1000" b="0" i="0" u="none" strike="noStrike" cap="none">
                <a:solidFill>
                  <a:srgbClr val="FFFFFF"/>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000"/>
              <a:buFont typeface="Calibri"/>
              <a:buNone/>
              <a:defRPr sz="1000" b="0" i="0" u="none" strike="noStrike" cap="none">
                <a:solidFill>
                  <a:srgbClr val="FFFFFF"/>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000"/>
              <a:buFont typeface="Calibri"/>
              <a:buNone/>
              <a:defRPr sz="1000" b="0" i="0" u="none" strike="noStrike" cap="none">
                <a:solidFill>
                  <a:srgbClr val="FFFFFF"/>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000"/>
              <a:buFont typeface="Calibri"/>
              <a:buNone/>
              <a:defRPr sz="1000" b="0" i="0" u="none" strike="noStrike" cap="none">
                <a:solidFill>
                  <a:srgbClr val="FFFFFF"/>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000"/>
              <a:buFont typeface="Calibri"/>
              <a:buNone/>
              <a:defRPr sz="1000" b="0" i="0" u="none" strike="noStrike" cap="none">
                <a:solidFill>
                  <a:srgbClr val="FFFFFF"/>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Blank" type="tx">
  <p:cSld name="TITLE_AND_BODY">
    <p:spTree>
      <p:nvGrpSpPr>
        <p:cNvPr id="1" name="Shape 196"/>
        <p:cNvGrpSpPr/>
        <p:nvPr/>
      </p:nvGrpSpPr>
      <p:grpSpPr>
        <a:xfrm>
          <a:off x="0" y="0"/>
          <a:ext cx="0" cy="0"/>
          <a:chOff x="0" y="0"/>
          <a:chExt cx="0" cy="0"/>
        </a:xfrm>
      </p:grpSpPr>
      <p:sp>
        <p:nvSpPr>
          <p:cNvPr id="197" name="Google Shape;197;p56"/>
          <p:cNvSpPr txBox="1">
            <a:spLocks noGrp="1"/>
          </p:cNvSpPr>
          <p:nvPr>
            <p:ph type="sldNum" idx="12"/>
          </p:nvPr>
        </p:nvSpPr>
        <p:spPr>
          <a:xfrm>
            <a:off x="4455806" y="4905375"/>
            <a:ext cx="227700" cy="241200"/>
          </a:xfrm>
          <a:prstGeom prst="rect">
            <a:avLst/>
          </a:prstGeom>
          <a:noFill/>
          <a:ln>
            <a:noFill/>
          </a:ln>
        </p:spPr>
        <p:txBody>
          <a:bodyPr spcFirstLastPara="1" wrap="square" lIns="50800" tIns="50800" rIns="50800" bIns="50800" anchor="t" anchorCtr="0">
            <a:noAutofit/>
          </a:bodyPr>
          <a:lstStyle>
            <a:lvl1pPr marL="0" marR="0" lvl="0"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amp; Subtitle">
  <p:cSld name="Title &amp; Subtitle">
    <p:spTree>
      <p:nvGrpSpPr>
        <p:cNvPr id="1" name="Shape 198"/>
        <p:cNvGrpSpPr/>
        <p:nvPr/>
      </p:nvGrpSpPr>
      <p:grpSpPr>
        <a:xfrm>
          <a:off x="0" y="0"/>
          <a:ext cx="0" cy="0"/>
          <a:chOff x="0" y="0"/>
          <a:chExt cx="0" cy="0"/>
        </a:xfrm>
      </p:grpSpPr>
      <p:sp>
        <p:nvSpPr>
          <p:cNvPr id="199" name="Google Shape;199;p57"/>
          <p:cNvSpPr txBox="1">
            <a:spLocks noGrp="1"/>
          </p:cNvSpPr>
          <p:nvPr>
            <p:ph type="title"/>
          </p:nvPr>
        </p:nvSpPr>
        <p:spPr>
          <a:xfrm>
            <a:off x="666750" y="862013"/>
            <a:ext cx="7810500" cy="1743000"/>
          </a:xfrm>
          <a:prstGeom prst="rect">
            <a:avLst/>
          </a:prstGeom>
          <a:noFill/>
          <a:ln>
            <a:noFill/>
          </a:ln>
        </p:spPr>
        <p:txBody>
          <a:bodyPr spcFirstLastPara="1" wrap="square" lIns="50800" tIns="50800" rIns="50800" bIns="50800" anchor="b" anchorCtr="0">
            <a:noAutofit/>
          </a:bodyPr>
          <a:lstStyle>
            <a:lvl1pPr lvl="0" algn="ctr">
              <a:lnSpc>
                <a:spcPct val="100000"/>
              </a:lnSpc>
              <a:spcBef>
                <a:spcPts val="0"/>
              </a:spcBef>
              <a:spcAft>
                <a:spcPts val="0"/>
              </a:spcAft>
              <a:buClr>
                <a:srgbClr val="000000"/>
              </a:buClr>
              <a:buSzPts val="4200"/>
              <a:buFont typeface="Helvetica Neue Light"/>
              <a:buNone/>
              <a:defRPr>
                <a:latin typeface="Helvetica Neue Light"/>
                <a:ea typeface="Helvetica Neue Light"/>
                <a:cs typeface="Helvetica Neue Light"/>
                <a:sym typeface="Helvetica Neue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200" name="Google Shape;200;p57"/>
          <p:cNvSpPr txBox="1">
            <a:spLocks noGrp="1"/>
          </p:cNvSpPr>
          <p:nvPr>
            <p:ph type="body" idx="1"/>
          </p:nvPr>
        </p:nvSpPr>
        <p:spPr>
          <a:xfrm>
            <a:off x="666750" y="2652712"/>
            <a:ext cx="7810500" cy="595200"/>
          </a:xfrm>
          <a:prstGeom prst="rect">
            <a:avLst/>
          </a:prstGeom>
          <a:noFill/>
          <a:ln>
            <a:noFill/>
          </a:ln>
        </p:spPr>
        <p:txBody>
          <a:bodyPr spcFirstLastPara="1" wrap="square" lIns="50800" tIns="50800" rIns="50800" bIns="50800" anchor="t" anchorCtr="0">
            <a:noAutofit/>
          </a:bodyPr>
          <a:lstStyle>
            <a:lvl1pPr marL="457200" lvl="0" indent="-228600" algn="ctr">
              <a:lnSpc>
                <a:spcPct val="100000"/>
              </a:lnSpc>
              <a:spcBef>
                <a:spcPts val="0"/>
              </a:spcBef>
              <a:spcAft>
                <a:spcPts val="0"/>
              </a:spcAft>
              <a:buClr>
                <a:srgbClr val="000000"/>
              </a:buClr>
              <a:buSzPts val="1650"/>
              <a:buFont typeface="Helvetica Neue Light"/>
              <a:buNone/>
              <a:defRPr sz="1650">
                <a:latin typeface="Helvetica Neue Light"/>
                <a:ea typeface="Helvetica Neue Light"/>
                <a:cs typeface="Helvetica Neue Light"/>
                <a:sym typeface="Helvetica Neue Light"/>
              </a:defRPr>
            </a:lvl1pPr>
            <a:lvl2pPr marL="914400" lvl="1" indent="-228600" algn="ctr">
              <a:lnSpc>
                <a:spcPct val="100000"/>
              </a:lnSpc>
              <a:spcBef>
                <a:spcPts val="0"/>
              </a:spcBef>
              <a:spcAft>
                <a:spcPts val="0"/>
              </a:spcAft>
              <a:buClr>
                <a:srgbClr val="000000"/>
              </a:buClr>
              <a:buSzPts val="1650"/>
              <a:buFont typeface="Helvetica Neue Light"/>
              <a:buNone/>
              <a:defRPr sz="1650">
                <a:latin typeface="Helvetica Neue Light"/>
                <a:ea typeface="Helvetica Neue Light"/>
                <a:cs typeface="Helvetica Neue Light"/>
                <a:sym typeface="Helvetica Neue Light"/>
              </a:defRPr>
            </a:lvl2pPr>
            <a:lvl3pPr marL="1371600" lvl="2" indent="-228600" algn="ctr">
              <a:lnSpc>
                <a:spcPct val="100000"/>
              </a:lnSpc>
              <a:spcBef>
                <a:spcPts val="0"/>
              </a:spcBef>
              <a:spcAft>
                <a:spcPts val="0"/>
              </a:spcAft>
              <a:buClr>
                <a:srgbClr val="000000"/>
              </a:buClr>
              <a:buSzPts val="1650"/>
              <a:buFont typeface="Helvetica Neue Light"/>
              <a:buNone/>
              <a:defRPr sz="1650">
                <a:latin typeface="Helvetica Neue Light"/>
                <a:ea typeface="Helvetica Neue Light"/>
                <a:cs typeface="Helvetica Neue Light"/>
                <a:sym typeface="Helvetica Neue Light"/>
              </a:defRPr>
            </a:lvl3pPr>
            <a:lvl4pPr marL="1828800" lvl="3" indent="-228600" algn="ctr">
              <a:lnSpc>
                <a:spcPct val="100000"/>
              </a:lnSpc>
              <a:spcBef>
                <a:spcPts val="0"/>
              </a:spcBef>
              <a:spcAft>
                <a:spcPts val="0"/>
              </a:spcAft>
              <a:buClr>
                <a:srgbClr val="000000"/>
              </a:buClr>
              <a:buSzPts val="1650"/>
              <a:buFont typeface="Helvetica Neue Light"/>
              <a:buNone/>
              <a:defRPr sz="1650">
                <a:latin typeface="Helvetica Neue Light"/>
                <a:ea typeface="Helvetica Neue Light"/>
                <a:cs typeface="Helvetica Neue Light"/>
                <a:sym typeface="Helvetica Neue Light"/>
              </a:defRPr>
            </a:lvl4pPr>
            <a:lvl5pPr marL="2286000" lvl="4" indent="-228600" algn="ctr">
              <a:lnSpc>
                <a:spcPct val="100000"/>
              </a:lnSpc>
              <a:spcBef>
                <a:spcPts val="0"/>
              </a:spcBef>
              <a:spcAft>
                <a:spcPts val="0"/>
              </a:spcAft>
              <a:buClr>
                <a:srgbClr val="000000"/>
              </a:buClr>
              <a:buSzPts val="1650"/>
              <a:buFont typeface="Helvetica Neue Light"/>
              <a:buNone/>
              <a:defRPr sz="1650">
                <a:latin typeface="Helvetica Neue Light"/>
                <a:ea typeface="Helvetica Neue Light"/>
                <a:cs typeface="Helvetica Neue Light"/>
                <a:sym typeface="Helvetica Neue Light"/>
              </a:defRPr>
            </a:lvl5pPr>
            <a:lvl6pPr marL="2743200" lvl="5" indent="-371475" algn="l">
              <a:lnSpc>
                <a:spcPct val="100000"/>
              </a:lnSpc>
              <a:spcBef>
                <a:spcPts val="2213"/>
              </a:spcBef>
              <a:spcAft>
                <a:spcPts val="0"/>
              </a:spcAft>
              <a:buClr>
                <a:srgbClr val="000000"/>
              </a:buClr>
              <a:buSzPts val="2250"/>
              <a:buChar char="•"/>
              <a:defRPr/>
            </a:lvl6pPr>
            <a:lvl7pPr marL="3200400" lvl="6" indent="-371475" algn="l">
              <a:lnSpc>
                <a:spcPct val="100000"/>
              </a:lnSpc>
              <a:spcBef>
                <a:spcPts val="2213"/>
              </a:spcBef>
              <a:spcAft>
                <a:spcPts val="0"/>
              </a:spcAft>
              <a:buClr>
                <a:srgbClr val="000000"/>
              </a:buClr>
              <a:buSzPts val="2250"/>
              <a:buChar char="•"/>
              <a:defRPr/>
            </a:lvl7pPr>
            <a:lvl8pPr marL="3657600" lvl="7" indent="-371475" algn="l">
              <a:lnSpc>
                <a:spcPct val="100000"/>
              </a:lnSpc>
              <a:spcBef>
                <a:spcPts val="2213"/>
              </a:spcBef>
              <a:spcAft>
                <a:spcPts val="0"/>
              </a:spcAft>
              <a:buClr>
                <a:srgbClr val="000000"/>
              </a:buClr>
              <a:buSzPts val="2250"/>
              <a:buChar char="•"/>
              <a:defRPr/>
            </a:lvl8pPr>
            <a:lvl9pPr marL="4114800" lvl="8" indent="-371475" algn="l">
              <a:lnSpc>
                <a:spcPct val="100000"/>
              </a:lnSpc>
              <a:spcBef>
                <a:spcPts val="2213"/>
              </a:spcBef>
              <a:spcAft>
                <a:spcPts val="0"/>
              </a:spcAft>
              <a:buClr>
                <a:srgbClr val="000000"/>
              </a:buClr>
              <a:buSzPts val="2250"/>
              <a:buChar char="•"/>
              <a:defRPr/>
            </a:lvl9pPr>
          </a:lstStyle>
          <a:p>
            <a:endParaRPr/>
          </a:p>
        </p:txBody>
      </p:sp>
      <p:sp>
        <p:nvSpPr>
          <p:cNvPr id="201" name="Google Shape;201;p57"/>
          <p:cNvSpPr txBox="1">
            <a:spLocks noGrp="1"/>
          </p:cNvSpPr>
          <p:nvPr>
            <p:ph type="sldNum" idx="12"/>
          </p:nvPr>
        </p:nvSpPr>
        <p:spPr>
          <a:xfrm>
            <a:off x="4441379" y="4905375"/>
            <a:ext cx="256500" cy="241200"/>
          </a:xfrm>
          <a:prstGeom prst="rect">
            <a:avLst/>
          </a:prstGeom>
          <a:noFill/>
          <a:ln>
            <a:noFill/>
          </a:ln>
        </p:spPr>
        <p:txBody>
          <a:bodyPr spcFirstLastPara="1" wrap="square" lIns="50800" tIns="50800" rIns="50800" bIns="50800" anchor="t" anchorCtr="0">
            <a:noAutofit/>
          </a:bodyPr>
          <a:lstStyle>
            <a:lvl1pPr marL="0" marR="0" lvl="0"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itle &amp; Subtitle">
  <p:cSld name="Title &amp; Subtitle 2">
    <p:spTree>
      <p:nvGrpSpPr>
        <p:cNvPr id="1" name="Shape 202"/>
        <p:cNvGrpSpPr/>
        <p:nvPr/>
      </p:nvGrpSpPr>
      <p:grpSpPr>
        <a:xfrm>
          <a:off x="0" y="0"/>
          <a:ext cx="0" cy="0"/>
          <a:chOff x="0" y="0"/>
          <a:chExt cx="0" cy="0"/>
        </a:xfrm>
      </p:grpSpPr>
      <p:sp>
        <p:nvSpPr>
          <p:cNvPr id="203" name="Google Shape;203;p58"/>
          <p:cNvSpPr txBox="1">
            <a:spLocks noGrp="1"/>
          </p:cNvSpPr>
          <p:nvPr>
            <p:ph type="title"/>
          </p:nvPr>
        </p:nvSpPr>
        <p:spPr>
          <a:xfrm>
            <a:off x="666750" y="862013"/>
            <a:ext cx="7810500" cy="1743000"/>
          </a:xfrm>
          <a:prstGeom prst="rect">
            <a:avLst/>
          </a:prstGeom>
          <a:noFill/>
          <a:ln>
            <a:noFill/>
          </a:ln>
        </p:spPr>
        <p:txBody>
          <a:bodyPr spcFirstLastPara="1" wrap="square" lIns="50800" tIns="50800" rIns="50800" bIns="50800" anchor="b" anchorCtr="0">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204" name="Google Shape;204;p58"/>
          <p:cNvSpPr txBox="1">
            <a:spLocks noGrp="1"/>
          </p:cNvSpPr>
          <p:nvPr>
            <p:ph type="body" idx="1"/>
          </p:nvPr>
        </p:nvSpPr>
        <p:spPr>
          <a:xfrm>
            <a:off x="666750" y="2652712"/>
            <a:ext cx="7810500" cy="595200"/>
          </a:xfrm>
          <a:prstGeom prst="rect">
            <a:avLst/>
          </a:prstGeom>
          <a:noFill/>
          <a:ln>
            <a:noFill/>
          </a:ln>
        </p:spPr>
        <p:txBody>
          <a:bodyPr spcFirstLastPara="1" wrap="square" lIns="50800" tIns="50800" rIns="50800" bIns="50800" anchor="t" anchorCtr="0">
            <a:noAutofit/>
          </a:bodyPr>
          <a:lstStyle>
            <a:lvl1pPr marL="457200" lvl="0" indent="-228600" algn="ctr">
              <a:lnSpc>
                <a:spcPct val="100000"/>
              </a:lnSpc>
              <a:spcBef>
                <a:spcPts val="0"/>
              </a:spcBef>
              <a:spcAft>
                <a:spcPts val="0"/>
              </a:spcAft>
              <a:buClr>
                <a:srgbClr val="000000"/>
              </a:buClr>
              <a:buSzPts val="2025"/>
              <a:buFont typeface="Helvetica Neue"/>
              <a:buNone/>
              <a:defRPr sz="2025"/>
            </a:lvl1pPr>
            <a:lvl2pPr marL="914400" lvl="1" indent="-228600" algn="ctr">
              <a:lnSpc>
                <a:spcPct val="100000"/>
              </a:lnSpc>
              <a:spcBef>
                <a:spcPts val="0"/>
              </a:spcBef>
              <a:spcAft>
                <a:spcPts val="0"/>
              </a:spcAft>
              <a:buClr>
                <a:srgbClr val="000000"/>
              </a:buClr>
              <a:buSzPts val="2025"/>
              <a:buFont typeface="Helvetica Neue"/>
              <a:buNone/>
              <a:defRPr sz="2025"/>
            </a:lvl2pPr>
            <a:lvl3pPr marL="1371600" lvl="2" indent="-228600" algn="ctr">
              <a:lnSpc>
                <a:spcPct val="100000"/>
              </a:lnSpc>
              <a:spcBef>
                <a:spcPts val="0"/>
              </a:spcBef>
              <a:spcAft>
                <a:spcPts val="0"/>
              </a:spcAft>
              <a:buClr>
                <a:srgbClr val="000000"/>
              </a:buClr>
              <a:buSzPts val="2025"/>
              <a:buFont typeface="Helvetica Neue"/>
              <a:buNone/>
              <a:defRPr sz="2025"/>
            </a:lvl3pPr>
            <a:lvl4pPr marL="1828800" lvl="3" indent="-228600" algn="ctr">
              <a:lnSpc>
                <a:spcPct val="100000"/>
              </a:lnSpc>
              <a:spcBef>
                <a:spcPts val="0"/>
              </a:spcBef>
              <a:spcAft>
                <a:spcPts val="0"/>
              </a:spcAft>
              <a:buClr>
                <a:srgbClr val="000000"/>
              </a:buClr>
              <a:buSzPts val="2025"/>
              <a:buFont typeface="Helvetica Neue"/>
              <a:buNone/>
              <a:defRPr sz="2025"/>
            </a:lvl4pPr>
            <a:lvl5pPr marL="2286000" lvl="4" indent="-228600" algn="ctr">
              <a:lnSpc>
                <a:spcPct val="100000"/>
              </a:lnSpc>
              <a:spcBef>
                <a:spcPts val="0"/>
              </a:spcBef>
              <a:spcAft>
                <a:spcPts val="0"/>
              </a:spcAft>
              <a:buClr>
                <a:srgbClr val="000000"/>
              </a:buClr>
              <a:buSzPts val="2025"/>
              <a:buFont typeface="Helvetica Neue"/>
              <a:buNone/>
              <a:defRPr sz="2025"/>
            </a:lvl5pPr>
            <a:lvl6pPr marL="2743200" lvl="5" indent="-371475" algn="l">
              <a:lnSpc>
                <a:spcPct val="100000"/>
              </a:lnSpc>
              <a:spcBef>
                <a:spcPts val="2213"/>
              </a:spcBef>
              <a:spcAft>
                <a:spcPts val="0"/>
              </a:spcAft>
              <a:buClr>
                <a:srgbClr val="000000"/>
              </a:buClr>
              <a:buSzPts val="2250"/>
              <a:buChar char="•"/>
              <a:defRPr/>
            </a:lvl6pPr>
            <a:lvl7pPr marL="3200400" lvl="6" indent="-371475" algn="l">
              <a:lnSpc>
                <a:spcPct val="100000"/>
              </a:lnSpc>
              <a:spcBef>
                <a:spcPts val="2213"/>
              </a:spcBef>
              <a:spcAft>
                <a:spcPts val="0"/>
              </a:spcAft>
              <a:buClr>
                <a:srgbClr val="000000"/>
              </a:buClr>
              <a:buSzPts val="2250"/>
              <a:buChar char="•"/>
              <a:defRPr/>
            </a:lvl7pPr>
            <a:lvl8pPr marL="3657600" lvl="7" indent="-371475" algn="l">
              <a:lnSpc>
                <a:spcPct val="100000"/>
              </a:lnSpc>
              <a:spcBef>
                <a:spcPts val="2213"/>
              </a:spcBef>
              <a:spcAft>
                <a:spcPts val="0"/>
              </a:spcAft>
              <a:buClr>
                <a:srgbClr val="000000"/>
              </a:buClr>
              <a:buSzPts val="2250"/>
              <a:buChar char="•"/>
              <a:defRPr/>
            </a:lvl8pPr>
            <a:lvl9pPr marL="4114800" lvl="8" indent="-371475" algn="l">
              <a:lnSpc>
                <a:spcPct val="100000"/>
              </a:lnSpc>
              <a:spcBef>
                <a:spcPts val="2213"/>
              </a:spcBef>
              <a:spcAft>
                <a:spcPts val="0"/>
              </a:spcAft>
              <a:buClr>
                <a:srgbClr val="000000"/>
              </a:buClr>
              <a:buSzPts val="2250"/>
              <a:buChar char="•"/>
              <a:defRPr/>
            </a:lvl9pPr>
          </a:lstStyle>
          <a:p>
            <a:endParaRPr/>
          </a:p>
        </p:txBody>
      </p:sp>
      <p:sp>
        <p:nvSpPr>
          <p:cNvPr id="205" name="Google Shape;205;p58"/>
          <p:cNvSpPr txBox="1">
            <a:spLocks noGrp="1"/>
          </p:cNvSpPr>
          <p:nvPr>
            <p:ph type="sldNum" idx="12"/>
          </p:nvPr>
        </p:nvSpPr>
        <p:spPr>
          <a:xfrm>
            <a:off x="4455806" y="4905375"/>
            <a:ext cx="227700" cy="241200"/>
          </a:xfrm>
          <a:prstGeom prst="rect">
            <a:avLst/>
          </a:prstGeom>
          <a:noFill/>
          <a:ln>
            <a:noFill/>
          </a:ln>
        </p:spPr>
        <p:txBody>
          <a:bodyPr spcFirstLastPara="1" wrap="square" lIns="50800" tIns="50800" rIns="50800" bIns="50800" anchor="t" anchorCtr="0">
            <a:noAutofit/>
          </a:bodyPr>
          <a:lstStyle>
            <a:lvl1pPr marL="0" marR="0" lvl="0"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itle &amp; Subtitle" type="title">
  <p:cSld name="TITLE">
    <p:spTree>
      <p:nvGrpSpPr>
        <p:cNvPr id="1" name="Shape 206"/>
        <p:cNvGrpSpPr/>
        <p:nvPr/>
      </p:nvGrpSpPr>
      <p:grpSpPr>
        <a:xfrm>
          <a:off x="0" y="0"/>
          <a:ext cx="0" cy="0"/>
          <a:chOff x="0" y="0"/>
          <a:chExt cx="0" cy="0"/>
        </a:xfrm>
      </p:grpSpPr>
      <p:sp>
        <p:nvSpPr>
          <p:cNvPr id="207" name="Google Shape;207;p59"/>
          <p:cNvSpPr txBox="1">
            <a:spLocks noGrp="1"/>
          </p:cNvSpPr>
          <p:nvPr>
            <p:ph type="title"/>
          </p:nvPr>
        </p:nvSpPr>
        <p:spPr>
          <a:xfrm>
            <a:off x="666750" y="862013"/>
            <a:ext cx="7810500" cy="1743000"/>
          </a:xfrm>
          <a:prstGeom prst="rect">
            <a:avLst/>
          </a:prstGeom>
          <a:noFill/>
          <a:ln>
            <a:noFill/>
          </a:ln>
        </p:spPr>
        <p:txBody>
          <a:bodyPr spcFirstLastPara="1" wrap="square" lIns="50800" tIns="50800" rIns="50800" bIns="50800" anchor="b" anchorCtr="0">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208" name="Google Shape;208;p59"/>
          <p:cNvSpPr txBox="1">
            <a:spLocks noGrp="1"/>
          </p:cNvSpPr>
          <p:nvPr>
            <p:ph type="body" idx="1"/>
          </p:nvPr>
        </p:nvSpPr>
        <p:spPr>
          <a:xfrm>
            <a:off x="666750" y="2652712"/>
            <a:ext cx="7810500" cy="595200"/>
          </a:xfrm>
          <a:prstGeom prst="rect">
            <a:avLst/>
          </a:prstGeom>
          <a:noFill/>
          <a:ln>
            <a:noFill/>
          </a:ln>
        </p:spPr>
        <p:txBody>
          <a:bodyPr spcFirstLastPara="1" wrap="square" lIns="50800" tIns="50800" rIns="50800" bIns="50800" anchor="t" anchorCtr="0">
            <a:noAutofit/>
          </a:bodyPr>
          <a:lstStyle>
            <a:lvl1pPr marL="457200" lvl="0" indent="-228600" algn="ctr">
              <a:lnSpc>
                <a:spcPct val="100000"/>
              </a:lnSpc>
              <a:spcBef>
                <a:spcPts val="0"/>
              </a:spcBef>
              <a:spcAft>
                <a:spcPts val="0"/>
              </a:spcAft>
              <a:buClr>
                <a:srgbClr val="000000"/>
              </a:buClr>
              <a:buSzPts val="2025"/>
              <a:buFont typeface="Helvetica Neue"/>
              <a:buNone/>
              <a:defRPr sz="2025"/>
            </a:lvl1pPr>
            <a:lvl2pPr marL="914400" lvl="1" indent="-228600" algn="ctr">
              <a:lnSpc>
                <a:spcPct val="100000"/>
              </a:lnSpc>
              <a:spcBef>
                <a:spcPts val="0"/>
              </a:spcBef>
              <a:spcAft>
                <a:spcPts val="0"/>
              </a:spcAft>
              <a:buClr>
                <a:srgbClr val="000000"/>
              </a:buClr>
              <a:buSzPts val="2025"/>
              <a:buFont typeface="Helvetica Neue"/>
              <a:buNone/>
              <a:defRPr sz="2025"/>
            </a:lvl2pPr>
            <a:lvl3pPr marL="1371600" lvl="2" indent="-228600" algn="ctr">
              <a:lnSpc>
                <a:spcPct val="100000"/>
              </a:lnSpc>
              <a:spcBef>
                <a:spcPts val="0"/>
              </a:spcBef>
              <a:spcAft>
                <a:spcPts val="0"/>
              </a:spcAft>
              <a:buClr>
                <a:srgbClr val="000000"/>
              </a:buClr>
              <a:buSzPts val="2025"/>
              <a:buFont typeface="Helvetica Neue"/>
              <a:buNone/>
              <a:defRPr sz="2025"/>
            </a:lvl3pPr>
            <a:lvl4pPr marL="1828800" lvl="3" indent="-228600" algn="ctr">
              <a:lnSpc>
                <a:spcPct val="100000"/>
              </a:lnSpc>
              <a:spcBef>
                <a:spcPts val="0"/>
              </a:spcBef>
              <a:spcAft>
                <a:spcPts val="0"/>
              </a:spcAft>
              <a:buClr>
                <a:srgbClr val="000000"/>
              </a:buClr>
              <a:buSzPts val="2025"/>
              <a:buFont typeface="Helvetica Neue"/>
              <a:buNone/>
              <a:defRPr sz="2025"/>
            </a:lvl4pPr>
            <a:lvl5pPr marL="2286000" lvl="4" indent="-228600" algn="ctr">
              <a:lnSpc>
                <a:spcPct val="100000"/>
              </a:lnSpc>
              <a:spcBef>
                <a:spcPts val="0"/>
              </a:spcBef>
              <a:spcAft>
                <a:spcPts val="0"/>
              </a:spcAft>
              <a:buClr>
                <a:srgbClr val="000000"/>
              </a:buClr>
              <a:buSzPts val="2025"/>
              <a:buFont typeface="Helvetica Neue"/>
              <a:buNone/>
              <a:defRPr sz="2025"/>
            </a:lvl5pPr>
            <a:lvl6pPr marL="2743200" lvl="5" indent="-371475" algn="l">
              <a:lnSpc>
                <a:spcPct val="100000"/>
              </a:lnSpc>
              <a:spcBef>
                <a:spcPts val="2213"/>
              </a:spcBef>
              <a:spcAft>
                <a:spcPts val="0"/>
              </a:spcAft>
              <a:buClr>
                <a:srgbClr val="000000"/>
              </a:buClr>
              <a:buSzPts val="2250"/>
              <a:buChar char="•"/>
              <a:defRPr/>
            </a:lvl6pPr>
            <a:lvl7pPr marL="3200400" lvl="6" indent="-371475" algn="l">
              <a:lnSpc>
                <a:spcPct val="100000"/>
              </a:lnSpc>
              <a:spcBef>
                <a:spcPts val="2213"/>
              </a:spcBef>
              <a:spcAft>
                <a:spcPts val="0"/>
              </a:spcAft>
              <a:buClr>
                <a:srgbClr val="000000"/>
              </a:buClr>
              <a:buSzPts val="2250"/>
              <a:buChar char="•"/>
              <a:defRPr/>
            </a:lvl7pPr>
            <a:lvl8pPr marL="3657600" lvl="7" indent="-371475" algn="l">
              <a:lnSpc>
                <a:spcPct val="100000"/>
              </a:lnSpc>
              <a:spcBef>
                <a:spcPts val="2213"/>
              </a:spcBef>
              <a:spcAft>
                <a:spcPts val="0"/>
              </a:spcAft>
              <a:buClr>
                <a:srgbClr val="000000"/>
              </a:buClr>
              <a:buSzPts val="2250"/>
              <a:buChar char="•"/>
              <a:defRPr/>
            </a:lvl8pPr>
            <a:lvl9pPr marL="4114800" lvl="8" indent="-371475" algn="l">
              <a:lnSpc>
                <a:spcPct val="100000"/>
              </a:lnSpc>
              <a:spcBef>
                <a:spcPts val="2213"/>
              </a:spcBef>
              <a:spcAft>
                <a:spcPts val="0"/>
              </a:spcAft>
              <a:buClr>
                <a:srgbClr val="000000"/>
              </a:buClr>
              <a:buSzPts val="2250"/>
              <a:buChar char="•"/>
              <a:defRPr/>
            </a:lvl9pPr>
          </a:lstStyle>
          <a:p>
            <a:endParaRPr/>
          </a:p>
        </p:txBody>
      </p:sp>
      <p:sp>
        <p:nvSpPr>
          <p:cNvPr id="209" name="Google Shape;209;p59"/>
          <p:cNvSpPr txBox="1">
            <a:spLocks noGrp="1"/>
          </p:cNvSpPr>
          <p:nvPr>
            <p:ph type="sldNum" idx="12"/>
          </p:nvPr>
        </p:nvSpPr>
        <p:spPr>
          <a:xfrm>
            <a:off x="4455806" y="4905375"/>
            <a:ext cx="227700" cy="241200"/>
          </a:xfrm>
          <a:prstGeom prst="rect">
            <a:avLst/>
          </a:prstGeom>
          <a:noFill/>
          <a:ln>
            <a:noFill/>
          </a:ln>
        </p:spPr>
        <p:txBody>
          <a:bodyPr spcFirstLastPara="1" wrap="square" lIns="50800" tIns="50800" rIns="50800" bIns="50800" anchor="t" anchorCtr="0">
            <a:noAutofit/>
          </a:bodyPr>
          <a:lstStyle>
            <a:lvl1pPr marL="0" marR="0" lvl="0"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Photo - Horizontal">
  <p:cSld name="Photo - Horizontal">
    <p:spTree>
      <p:nvGrpSpPr>
        <p:cNvPr id="1" name="Shape 210"/>
        <p:cNvGrpSpPr/>
        <p:nvPr/>
      </p:nvGrpSpPr>
      <p:grpSpPr>
        <a:xfrm>
          <a:off x="0" y="0"/>
          <a:ext cx="0" cy="0"/>
          <a:chOff x="0" y="0"/>
          <a:chExt cx="0" cy="0"/>
        </a:xfrm>
      </p:grpSpPr>
      <p:sp>
        <p:nvSpPr>
          <p:cNvPr id="211" name="Google Shape;211;p60"/>
          <p:cNvSpPr>
            <a:spLocks noGrp="1"/>
          </p:cNvSpPr>
          <p:nvPr>
            <p:ph type="pic" idx="2"/>
          </p:nvPr>
        </p:nvSpPr>
        <p:spPr>
          <a:xfrm>
            <a:off x="1172237" y="252413"/>
            <a:ext cx="6801000" cy="32766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1pPr>
            <a:lvl2pPr marR="0" lvl="1"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6pPr>
            <a:lvl7pPr marR="0" lvl="6"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7pPr>
            <a:lvl8pPr marR="0" lvl="7"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8pPr>
            <a:lvl9pPr marR="0" lvl="8"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9pPr>
          </a:lstStyle>
          <a:p>
            <a:endParaRPr/>
          </a:p>
        </p:txBody>
      </p:sp>
      <p:sp>
        <p:nvSpPr>
          <p:cNvPr id="212" name="Google Shape;212;p60"/>
          <p:cNvSpPr txBox="1">
            <a:spLocks noGrp="1"/>
          </p:cNvSpPr>
          <p:nvPr>
            <p:ph type="title"/>
          </p:nvPr>
        </p:nvSpPr>
        <p:spPr>
          <a:xfrm>
            <a:off x="238125" y="3567113"/>
            <a:ext cx="8667900" cy="752400"/>
          </a:xfrm>
          <a:prstGeom prst="rect">
            <a:avLst/>
          </a:prstGeom>
          <a:noFill/>
          <a:ln>
            <a:noFill/>
          </a:ln>
        </p:spPr>
        <p:txBody>
          <a:bodyPr spcFirstLastPara="1" wrap="square" lIns="50800" tIns="50800" rIns="50800" bIns="50800" anchor="b" anchorCtr="0">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213" name="Google Shape;213;p60"/>
          <p:cNvSpPr txBox="1">
            <a:spLocks noGrp="1"/>
          </p:cNvSpPr>
          <p:nvPr>
            <p:ph type="body" idx="1"/>
          </p:nvPr>
        </p:nvSpPr>
        <p:spPr>
          <a:xfrm>
            <a:off x="238125" y="4291012"/>
            <a:ext cx="8667900" cy="595200"/>
          </a:xfrm>
          <a:prstGeom prst="rect">
            <a:avLst/>
          </a:prstGeom>
          <a:noFill/>
          <a:ln>
            <a:noFill/>
          </a:ln>
        </p:spPr>
        <p:txBody>
          <a:bodyPr spcFirstLastPara="1" wrap="square" lIns="50800" tIns="50800" rIns="50800" bIns="50800" anchor="t" anchorCtr="0">
            <a:noAutofit/>
          </a:bodyPr>
          <a:lstStyle>
            <a:lvl1pPr marL="457200" lvl="0" indent="-228600" algn="ctr">
              <a:lnSpc>
                <a:spcPct val="100000"/>
              </a:lnSpc>
              <a:spcBef>
                <a:spcPts val="0"/>
              </a:spcBef>
              <a:spcAft>
                <a:spcPts val="0"/>
              </a:spcAft>
              <a:buClr>
                <a:srgbClr val="000000"/>
              </a:buClr>
              <a:buSzPts val="2025"/>
              <a:buFont typeface="Helvetica Neue"/>
              <a:buNone/>
              <a:defRPr sz="2025"/>
            </a:lvl1pPr>
            <a:lvl2pPr marL="914400" lvl="1" indent="-228600" algn="ctr">
              <a:lnSpc>
                <a:spcPct val="100000"/>
              </a:lnSpc>
              <a:spcBef>
                <a:spcPts val="0"/>
              </a:spcBef>
              <a:spcAft>
                <a:spcPts val="0"/>
              </a:spcAft>
              <a:buClr>
                <a:srgbClr val="000000"/>
              </a:buClr>
              <a:buSzPts val="2025"/>
              <a:buFont typeface="Helvetica Neue"/>
              <a:buNone/>
              <a:defRPr sz="2025"/>
            </a:lvl2pPr>
            <a:lvl3pPr marL="1371600" lvl="2" indent="-228600" algn="ctr">
              <a:lnSpc>
                <a:spcPct val="100000"/>
              </a:lnSpc>
              <a:spcBef>
                <a:spcPts val="0"/>
              </a:spcBef>
              <a:spcAft>
                <a:spcPts val="0"/>
              </a:spcAft>
              <a:buClr>
                <a:srgbClr val="000000"/>
              </a:buClr>
              <a:buSzPts val="2025"/>
              <a:buFont typeface="Helvetica Neue"/>
              <a:buNone/>
              <a:defRPr sz="2025"/>
            </a:lvl3pPr>
            <a:lvl4pPr marL="1828800" lvl="3" indent="-228600" algn="ctr">
              <a:lnSpc>
                <a:spcPct val="100000"/>
              </a:lnSpc>
              <a:spcBef>
                <a:spcPts val="0"/>
              </a:spcBef>
              <a:spcAft>
                <a:spcPts val="0"/>
              </a:spcAft>
              <a:buClr>
                <a:srgbClr val="000000"/>
              </a:buClr>
              <a:buSzPts val="2025"/>
              <a:buFont typeface="Helvetica Neue"/>
              <a:buNone/>
              <a:defRPr sz="2025"/>
            </a:lvl4pPr>
            <a:lvl5pPr marL="2286000" lvl="4" indent="-228600" algn="ctr">
              <a:lnSpc>
                <a:spcPct val="100000"/>
              </a:lnSpc>
              <a:spcBef>
                <a:spcPts val="0"/>
              </a:spcBef>
              <a:spcAft>
                <a:spcPts val="0"/>
              </a:spcAft>
              <a:buClr>
                <a:srgbClr val="000000"/>
              </a:buClr>
              <a:buSzPts val="2025"/>
              <a:buFont typeface="Helvetica Neue"/>
              <a:buNone/>
              <a:defRPr sz="2025"/>
            </a:lvl5pPr>
            <a:lvl6pPr marL="2743200" lvl="5" indent="-371475" algn="l">
              <a:lnSpc>
                <a:spcPct val="100000"/>
              </a:lnSpc>
              <a:spcBef>
                <a:spcPts val="2213"/>
              </a:spcBef>
              <a:spcAft>
                <a:spcPts val="0"/>
              </a:spcAft>
              <a:buClr>
                <a:srgbClr val="000000"/>
              </a:buClr>
              <a:buSzPts val="2250"/>
              <a:buChar char="•"/>
              <a:defRPr/>
            </a:lvl6pPr>
            <a:lvl7pPr marL="3200400" lvl="6" indent="-371475" algn="l">
              <a:lnSpc>
                <a:spcPct val="100000"/>
              </a:lnSpc>
              <a:spcBef>
                <a:spcPts val="2213"/>
              </a:spcBef>
              <a:spcAft>
                <a:spcPts val="0"/>
              </a:spcAft>
              <a:buClr>
                <a:srgbClr val="000000"/>
              </a:buClr>
              <a:buSzPts val="2250"/>
              <a:buChar char="•"/>
              <a:defRPr/>
            </a:lvl7pPr>
            <a:lvl8pPr marL="3657600" lvl="7" indent="-371475" algn="l">
              <a:lnSpc>
                <a:spcPct val="100000"/>
              </a:lnSpc>
              <a:spcBef>
                <a:spcPts val="2213"/>
              </a:spcBef>
              <a:spcAft>
                <a:spcPts val="0"/>
              </a:spcAft>
              <a:buClr>
                <a:srgbClr val="000000"/>
              </a:buClr>
              <a:buSzPts val="2250"/>
              <a:buChar char="•"/>
              <a:defRPr/>
            </a:lvl8pPr>
            <a:lvl9pPr marL="4114800" lvl="8" indent="-371475" algn="l">
              <a:lnSpc>
                <a:spcPct val="100000"/>
              </a:lnSpc>
              <a:spcBef>
                <a:spcPts val="2213"/>
              </a:spcBef>
              <a:spcAft>
                <a:spcPts val="0"/>
              </a:spcAft>
              <a:buClr>
                <a:srgbClr val="000000"/>
              </a:buClr>
              <a:buSzPts val="2250"/>
              <a:buChar char="•"/>
              <a:defRPr/>
            </a:lvl9pPr>
          </a:lstStyle>
          <a:p>
            <a:endParaRPr/>
          </a:p>
        </p:txBody>
      </p:sp>
      <p:sp>
        <p:nvSpPr>
          <p:cNvPr id="214" name="Google Shape;214;p60"/>
          <p:cNvSpPr txBox="1">
            <a:spLocks noGrp="1"/>
          </p:cNvSpPr>
          <p:nvPr>
            <p:ph type="sldNum" idx="12"/>
          </p:nvPr>
        </p:nvSpPr>
        <p:spPr>
          <a:xfrm>
            <a:off x="4455806" y="4905375"/>
            <a:ext cx="227700" cy="241200"/>
          </a:xfrm>
          <a:prstGeom prst="rect">
            <a:avLst/>
          </a:prstGeom>
          <a:noFill/>
          <a:ln>
            <a:noFill/>
          </a:ln>
        </p:spPr>
        <p:txBody>
          <a:bodyPr spcFirstLastPara="1" wrap="square" lIns="50800" tIns="50800" rIns="50800" bIns="50800" anchor="t" anchorCtr="0">
            <a:noAutofit/>
          </a:bodyPr>
          <a:lstStyle>
            <a:lvl1pPr marL="0" marR="0" lvl="0"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itle - Center">
  <p:cSld name="Title - Center">
    <p:spTree>
      <p:nvGrpSpPr>
        <p:cNvPr id="1" name="Shape 215"/>
        <p:cNvGrpSpPr/>
        <p:nvPr/>
      </p:nvGrpSpPr>
      <p:grpSpPr>
        <a:xfrm>
          <a:off x="0" y="0"/>
          <a:ext cx="0" cy="0"/>
          <a:chOff x="0" y="0"/>
          <a:chExt cx="0" cy="0"/>
        </a:xfrm>
      </p:grpSpPr>
      <p:sp>
        <p:nvSpPr>
          <p:cNvPr id="216" name="Google Shape;216;p61"/>
          <p:cNvSpPr txBox="1">
            <a:spLocks noGrp="1"/>
          </p:cNvSpPr>
          <p:nvPr>
            <p:ph type="title"/>
          </p:nvPr>
        </p:nvSpPr>
        <p:spPr>
          <a:xfrm>
            <a:off x="666750" y="1700213"/>
            <a:ext cx="7810500" cy="1743000"/>
          </a:xfrm>
          <a:prstGeom prst="rect">
            <a:avLst/>
          </a:prstGeom>
          <a:noFill/>
          <a:ln>
            <a:noFill/>
          </a:ln>
        </p:spPr>
        <p:txBody>
          <a:bodyPr spcFirstLastPara="1" wrap="square" lIns="50800" tIns="50800" rIns="50800" bIns="50800" anchor="ctr" anchorCtr="0">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217" name="Google Shape;217;p61"/>
          <p:cNvSpPr txBox="1">
            <a:spLocks noGrp="1"/>
          </p:cNvSpPr>
          <p:nvPr>
            <p:ph type="sldNum" idx="12"/>
          </p:nvPr>
        </p:nvSpPr>
        <p:spPr>
          <a:xfrm>
            <a:off x="4455806" y="4905375"/>
            <a:ext cx="227700" cy="241200"/>
          </a:xfrm>
          <a:prstGeom prst="rect">
            <a:avLst/>
          </a:prstGeom>
          <a:noFill/>
          <a:ln>
            <a:noFill/>
          </a:ln>
        </p:spPr>
        <p:txBody>
          <a:bodyPr spcFirstLastPara="1" wrap="square" lIns="50800" tIns="50800" rIns="50800" bIns="50800" anchor="t" anchorCtr="0">
            <a:noAutofit/>
          </a:bodyPr>
          <a:lstStyle>
            <a:lvl1pPr marL="0" marR="0" lvl="0"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Photo - Vertical">
  <p:cSld name="Photo - Vertical">
    <p:spTree>
      <p:nvGrpSpPr>
        <p:cNvPr id="1" name="Shape 218"/>
        <p:cNvGrpSpPr/>
        <p:nvPr/>
      </p:nvGrpSpPr>
      <p:grpSpPr>
        <a:xfrm>
          <a:off x="0" y="0"/>
          <a:ext cx="0" cy="0"/>
          <a:chOff x="0" y="0"/>
          <a:chExt cx="0" cy="0"/>
        </a:xfrm>
      </p:grpSpPr>
      <p:sp>
        <p:nvSpPr>
          <p:cNvPr id="219" name="Google Shape;219;p62"/>
          <p:cNvSpPr>
            <a:spLocks noGrp="1"/>
          </p:cNvSpPr>
          <p:nvPr>
            <p:ph type="pic" idx="2"/>
          </p:nvPr>
        </p:nvSpPr>
        <p:spPr>
          <a:xfrm>
            <a:off x="4937242" y="357187"/>
            <a:ext cx="3571800" cy="43005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1pPr>
            <a:lvl2pPr marR="0" lvl="1"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6pPr>
            <a:lvl7pPr marR="0" lvl="6"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7pPr>
            <a:lvl8pPr marR="0" lvl="7"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8pPr>
            <a:lvl9pPr marR="0" lvl="8"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9pPr>
          </a:lstStyle>
          <a:p>
            <a:endParaRPr/>
          </a:p>
        </p:txBody>
      </p:sp>
      <p:sp>
        <p:nvSpPr>
          <p:cNvPr id="220" name="Google Shape;220;p62"/>
          <p:cNvSpPr txBox="1">
            <a:spLocks noGrp="1"/>
          </p:cNvSpPr>
          <p:nvPr>
            <p:ph type="title"/>
          </p:nvPr>
        </p:nvSpPr>
        <p:spPr>
          <a:xfrm>
            <a:off x="619125" y="357187"/>
            <a:ext cx="3833700" cy="2081100"/>
          </a:xfrm>
          <a:prstGeom prst="rect">
            <a:avLst/>
          </a:prstGeom>
          <a:noFill/>
          <a:ln>
            <a:noFill/>
          </a:ln>
        </p:spPr>
        <p:txBody>
          <a:bodyPr spcFirstLastPara="1" wrap="square" lIns="50800" tIns="50800" rIns="50800" bIns="50800" anchor="b" anchorCtr="0">
            <a:noAutofit/>
          </a:bodyPr>
          <a:lstStyle>
            <a:lvl1pPr lvl="0" algn="ctr">
              <a:lnSpc>
                <a:spcPct val="100000"/>
              </a:lnSpc>
              <a:spcBef>
                <a:spcPts val="0"/>
              </a:spcBef>
              <a:spcAft>
                <a:spcPts val="0"/>
              </a:spcAft>
              <a:buClr>
                <a:srgbClr val="000000"/>
              </a:buClr>
              <a:buSzPts val="3150"/>
              <a:buFont typeface="Helvetica Neue"/>
              <a:buNone/>
              <a:defRPr sz="3150"/>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221" name="Google Shape;221;p62"/>
          <p:cNvSpPr txBox="1">
            <a:spLocks noGrp="1"/>
          </p:cNvSpPr>
          <p:nvPr>
            <p:ph type="body" idx="1"/>
          </p:nvPr>
        </p:nvSpPr>
        <p:spPr>
          <a:xfrm>
            <a:off x="619125" y="2447925"/>
            <a:ext cx="3833700" cy="2148000"/>
          </a:xfrm>
          <a:prstGeom prst="rect">
            <a:avLst/>
          </a:prstGeom>
          <a:noFill/>
          <a:ln>
            <a:noFill/>
          </a:ln>
        </p:spPr>
        <p:txBody>
          <a:bodyPr spcFirstLastPara="1" wrap="square" lIns="50800" tIns="50800" rIns="50800" bIns="50800" anchor="t" anchorCtr="0">
            <a:noAutofit/>
          </a:bodyPr>
          <a:lstStyle>
            <a:lvl1pPr marL="457200" lvl="0" indent="-228600" algn="ctr">
              <a:lnSpc>
                <a:spcPct val="100000"/>
              </a:lnSpc>
              <a:spcBef>
                <a:spcPts val="0"/>
              </a:spcBef>
              <a:spcAft>
                <a:spcPts val="0"/>
              </a:spcAft>
              <a:buClr>
                <a:srgbClr val="000000"/>
              </a:buClr>
              <a:buSzPts val="2025"/>
              <a:buFont typeface="Helvetica Neue"/>
              <a:buNone/>
              <a:defRPr sz="2025"/>
            </a:lvl1pPr>
            <a:lvl2pPr marL="914400" lvl="1" indent="-228600" algn="ctr">
              <a:lnSpc>
                <a:spcPct val="100000"/>
              </a:lnSpc>
              <a:spcBef>
                <a:spcPts val="0"/>
              </a:spcBef>
              <a:spcAft>
                <a:spcPts val="0"/>
              </a:spcAft>
              <a:buClr>
                <a:srgbClr val="000000"/>
              </a:buClr>
              <a:buSzPts val="2025"/>
              <a:buFont typeface="Helvetica Neue"/>
              <a:buNone/>
              <a:defRPr sz="2025"/>
            </a:lvl2pPr>
            <a:lvl3pPr marL="1371600" lvl="2" indent="-228600" algn="ctr">
              <a:lnSpc>
                <a:spcPct val="100000"/>
              </a:lnSpc>
              <a:spcBef>
                <a:spcPts val="0"/>
              </a:spcBef>
              <a:spcAft>
                <a:spcPts val="0"/>
              </a:spcAft>
              <a:buClr>
                <a:srgbClr val="000000"/>
              </a:buClr>
              <a:buSzPts val="2025"/>
              <a:buFont typeface="Helvetica Neue"/>
              <a:buNone/>
              <a:defRPr sz="2025"/>
            </a:lvl3pPr>
            <a:lvl4pPr marL="1828800" lvl="3" indent="-228600" algn="ctr">
              <a:lnSpc>
                <a:spcPct val="100000"/>
              </a:lnSpc>
              <a:spcBef>
                <a:spcPts val="0"/>
              </a:spcBef>
              <a:spcAft>
                <a:spcPts val="0"/>
              </a:spcAft>
              <a:buClr>
                <a:srgbClr val="000000"/>
              </a:buClr>
              <a:buSzPts val="2025"/>
              <a:buFont typeface="Helvetica Neue"/>
              <a:buNone/>
              <a:defRPr sz="2025"/>
            </a:lvl4pPr>
            <a:lvl5pPr marL="2286000" lvl="4" indent="-228600" algn="ctr">
              <a:lnSpc>
                <a:spcPct val="100000"/>
              </a:lnSpc>
              <a:spcBef>
                <a:spcPts val="0"/>
              </a:spcBef>
              <a:spcAft>
                <a:spcPts val="0"/>
              </a:spcAft>
              <a:buClr>
                <a:srgbClr val="000000"/>
              </a:buClr>
              <a:buSzPts val="2025"/>
              <a:buFont typeface="Helvetica Neue"/>
              <a:buNone/>
              <a:defRPr sz="2025"/>
            </a:lvl5pPr>
            <a:lvl6pPr marL="2743200" lvl="5" indent="-371475" algn="l">
              <a:lnSpc>
                <a:spcPct val="100000"/>
              </a:lnSpc>
              <a:spcBef>
                <a:spcPts val="2213"/>
              </a:spcBef>
              <a:spcAft>
                <a:spcPts val="0"/>
              </a:spcAft>
              <a:buClr>
                <a:srgbClr val="000000"/>
              </a:buClr>
              <a:buSzPts val="2250"/>
              <a:buChar char="•"/>
              <a:defRPr/>
            </a:lvl6pPr>
            <a:lvl7pPr marL="3200400" lvl="6" indent="-371475" algn="l">
              <a:lnSpc>
                <a:spcPct val="100000"/>
              </a:lnSpc>
              <a:spcBef>
                <a:spcPts val="2213"/>
              </a:spcBef>
              <a:spcAft>
                <a:spcPts val="0"/>
              </a:spcAft>
              <a:buClr>
                <a:srgbClr val="000000"/>
              </a:buClr>
              <a:buSzPts val="2250"/>
              <a:buChar char="•"/>
              <a:defRPr/>
            </a:lvl7pPr>
            <a:lvl8pPr marL="3657600" lvl="7" indent="-371475" algn="l">
              <a:lnSpc>
                <a:spcPct val="100000"/>
              </a:lnSpc>
              <a:spcBef>
                <a:spcPts val="2213"/>
              </a:spcBef>
              <a:spcAft>
                <a:spcPts val="0"/>
              </a:spcAft>
              <a:buClr>
                <a:srgbClr val="000000"/>
              </a:buClr>
              <a:buSzPts val="2250"/>
              <a:buChar char="•"/>
              <a:defRPr/>
            </a:lvl8pPr>
            <a:lvl9pPr marL="4114800" lvl="8" indent="-371475" algn="l">
              <a:lnSpc>
                <a:spcPct val="100000"/>
              </a:lnSpc>
              <a:spcBef>
                <a:spcPts val="2213"/>
              </a:spcBef>
              <a:spcAft>
                <a:spcPts val="0"/>
              </a:spcAft>
              <a:buClr>
                <a:srgbClr val="000000"/>
              </a:buClr>
              <a:buSzPts val="2250"/>
              <a:buChar char="•"/>
              <a:defRPr/>
            </a:lvl9pPr>
          </a:lstStyle>
          <a:p>
            <a:endParaRPr/>
          </a:p>
        </p:txBody>
      </p:sp>
      <p:sp>
        <p:nvSpPr>
          <p:cNvPr id="222" name="Google Shape;222;p62"/>
          <p:cNvSpPr txBox="1">
            <a:spLocks noGrp="1"/>
          </p:cNvSpPr>
          <p:nvPr>
            <p:ph type="sldNum" idx="12"/>
          </p:nvPr>
        </p:nvSpPr>
        <p:spPr>
          <a:xfrm>
            <a:off x="4455806" y="4905375"/>
            <a:ext cx="227700" cy="241200"/>
          </a:xfrm>
          <a:prstGeom prst="rect">
            <a:avLst/>
          </a:prstGeom>
          <a:noFill/>
          <a:ln>
            <a:noFill/>
          </a:ln>
        </p:spPr>
        <p:txBody>
          <a:bodyPr spcFirstLastPara="1" wrap="square" lIns="50800" tIns="50800" rIns="50800" bIns="50800" anchor="t" anchorCtr="0">
            <a:noAutofit/>
          </a:bodyPr>
          <a:lstStyle>
            <a:lvl1pPr marL="0" marR="0" lvl="0"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ullets" type="titleOnly">
  <p:cSld name="TITLE_ONLY">
    <p:spTree>
      <p:nvGrpSpPr>
        <p:cNvPr id="1" name="Shape 21"/>
        <p:cNvGrpSpPr/>
        <p:nvPr/>
      </p:nvGrpSpPr>
      <p:grpSpPr>
        <a:xfrm>
          <a:off x="0" y="0"/>
          <a:ext cx="0" cy="0"/>
          <a:chOff x="0" y="0"/>
          <a:chExt cx="0" cy="0"/>
        </a:xfrm>
      </p:grpSpPr>
      <p:sp>
        <p:nvSpPr>
          <p:cNvPr id="22" name="Google Shape;22;p8"/>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a:t>
            </a:fld>
            <a:endParaRPr/>
          </a:p>
        </p:txBody>
      </p:sp>
      <p:sp>
        <p:nvSpPr>
          <p:cNvPr id="23" name="Google Shape;23;p8"/>
          <p:cNvSpPr txBox="1">
            <a:spLocks noGrp="1"/>
          </p:cNvSpPr>
          <p:nvPr>
            <p:ph type="body" idx="1"/>
          </p:nvPr>
        </p:nvSpPr>
        <p:spPr>
          <a:xfrm>
            <a:off x="347025" y="778150"/>
            <a:ext cx="8229600" cy="3394500"/>
          </a:xfrm>
          <a:prstGeom prst="rect">
            <a:avLst/>
          </a:prstGeom>
          <a:noFill/>
          <a:ln>
            <a:noFill/>
          </a:ln>
        </p:spPr>
        <p:txBody>
          <a:bodyPr spcFirstLastPara="1" wrap="square" lIns="91425" tIns="91425" rIns="91425" bIns="91425" anchor="t" anchorCtr="0">
            <a:noAutofit/>
          </a:bodyPr>
          <a:lstStyle>
            <a:lvl1pPr marL="457200" marR="0" lvl="0" indent="-381000" algn="l">
              <a:lnSpc>
                <a:spcPct val="115000"/>
              </a:lnSpc>
              <a:spcBef>
                <a:spcPts val="640"/>
              </a:spcBef>
              <a:spcAft>
                <a:spcPts val="0"/>
              </a:spcAft>
              <a:buClr>
                <a:schemeClr val="dk1"/>
              </a:buClr>
              <a:buSzPts val="2400"/>
              <a:buFont typeface="Poppins"/>
              <a:buChar char="•"/>
              <a:defRPr sz="2400" i="0" u="none" strike="noStrike" cap="none">
                <a:solidFill>
                  <a:schemeClr val="dk1"/>
                </a:solidFill>
                <a:latin typeface="Poppins"/>
                <a:ea typeface="Poppins"/>
                <a:cs typeface="Poppins"/>
                <a:sym typeface="Poppins"/>
              </a:defRPr>
            </a:lvl1pPr>
            <a:lvl2pPr marL="914400" marR="0" lvl="1" indent="-355600" algn="l">
              <a:lnSpc>
                <a:spcPct val="115000"/>
              </a:lnSpc>
              <a:spcBef>
                <a:spcPts val="560"/>
              </a:spcBef>
              <a:spcAft>
                <a:spcPts val="0"/>
              </a:spcAft>
              <a:buClr>
                <a:schemeClr val="dk1"/>
              </a:buClr>
              <a:buSzPts val="2000"/>
              <a:buFont typeface="Poppins"/>
              <a:buChar char="–"/>
              <a:defRPr sz="2000" i="0" u="none" strike="noStrike" cap="none">
                <a:solidFill>
                  <a:schemeClr val="dk1"/>
                </a:solidFill>
                <a:latin typeface="Poppins"/>
                <a:ea typeface="Poppins"/>
                <a:cs typeface="Poppins"/>
                <a:sym typeface="Poppins"/>
              </a:defRPr>
            </a:lvl2pPr>
            <a:lvl3pPr marL="1371600" marR="0" lvl="2" indent="-330200" algn="l">
              <a:lnSpc>
                <a:spcPct val="115000"/>
              </a:lnSpc>
              <a:spcBef>
                <a:spcPts val="480"/>
              </a:spcBef>
              <a:spcAft>
                <a:spcPts val="0"/>
              </a:spcAft>
              <a:buClr>
                <a:schemeClr val="dk1"/>
              </a:buClr>
              <a:buSzPts val="1600"/>
              <a:buFont typeface="Poppins"/>
              <a:buChar char="•"/>
              <a:defRPr sz="1600" i="0" u="none" strike="noStrike" cap="none">
                <a:solidFill>
                  <a:schemeClr val="dk1"/>
                </a:solidFill>
                <a:latin typeface="Poppins"/>
                <a:ea typeface="Poppins"/>
                <a:cs typeface="Poppins"/>
                <a:sym typeface="Poppins"/>
              </a:defRPr>
            </a:lvl3pPr>
            <a:lvl4pPr marL="1828800" marR="0" lvl="3" indent="-304800" algn="l">
              <a:lnSpc>
                <a:spcPct val="115000"/>
              </a:lnSpc>
              <a:spcBef>
                <a:spcPts val="400"/>
              </a:spcBef>
              <a:spcAft>
                <a:spcPts val="0"/>
              </a:spcAft>
              <a:buClr>
                <a:schemeClr val="dk1"/>
              </a:buClr>
              <a:buSzPts val="1200"/>
              <a:buFont typeface="Poppins"/>
              <a:buChar char="–"/>
              <a:defRPr sz="1200" i="0" u="none" strike="noStrike" cap="none">
                <a:solidFill>
                  <a:schemeClr val="dk1"/>
                </a:solidFill>
                <a:latin typeface="Poppins"/>
                <a:ea typeface="Poppins"/>
                <a:cs typeface="Poppins"/>
                <a:sym typeface="Poppins"/>
              </a:defRPr>
            </a:lvl4pPr>
            <a:lvl5pPr marL="2286000" marR="0" lvl="4" indent="-292100" algn="l">
              <a:lnSpc>
                <a:spcPct val="115000"/>
              </a:lnSpc>
              <a:spcBef>
                <a:spcPts val="400"/>
              </a:spcBef>
              <a:spcAft>
                <a:spcPts val="0"/>
              </a:spcAft>
              <a:buClr>
                <a:schemeClr val="dk1"/>
              </a:buClr>
              <a:buSzPts val="1000"/>
              <a:buFont typeface="Poppins"/>
              <a:buChar char="»"/>
              <a:defRPr sz="1000" i="0" u="none" strike="noStrike" cap="none">
                <a:solidFill>
                  <a:schemeClr val="dk1"/>
                </a:solidFill>
                <a:latin typeface="Poppins"/>
                <a:ea typeface="Poppins"/>
                <a:cs typeface="Poppins"/>
                <a:sym typeface="Poppins"/>
              </a:defRPr>
            </a:lvl5pPr>
            <a:lvl6pPr marL="2743200" marR="0" lvl="5" indent="-279400" algn="l">
              <a:lnSpc>
                <a:spcPct val="115000"/>
              </a:lnSpc>
              <a:spcBef>
                <a:spcPts val="400"/>
              </a:spcBef>
              <a:spcAft>
                <a:spcPts val="0"/>
              </a:spcAft>
              <a:buClr>
                <a:schemeClr val="dk1"/>
              </a:buClr>
              <a:buSzPts val="800"/>
              <a:buFont typeface="Poppins"/>
              <a:buChar char="•"/>
              <a:defRPr sz="800" i="0" u="none" strike="noStrike" cap="none">
                <a:solidFill>
                  <a:schemeClr val="dk1"/>
                </a:solidFill>
                <a:latin typeface="Poppins"/>
                <a:ea typeface="Poppins"/>
                <a:cs typeface="Poppins"/>
                <a:sym typeface="Poppins"/>
              </a:defRPr>
            </a:lvl6pPr>
            <a:lvl7pPr marL="3200400" marR="0" lvl="6" indent="-279400" algn="l">
              <a:lnSpc>
                <a:spcPct val="115000"/>
              </a:lnSpc>
              <a:spcBef>
                <a:spcPts val="400"/>
              </a:spcBef>
              <a:spcAft>
                <a:spcPts val="0"/>
              </a:spcAft>
              <a:buClr>
                <a:schemeClr val="dk1"/>
              </a:buClr>
              <a:buSzPts val="800"/>
              <a:buFont typeface="Poppins"/>
              <a:buChar char="•"/>
              <a:defRPr sz="800" i="0" u="none" strike="noStrike" cap="none">
                <a:solidFill>
                  <a:schemeClr val="dk1"/>
                </a:solidFill>
                <a:latin typeface="Poppins"/>
                <a:ea typeface="Poppins"/>
                <a:cs typeface="Poppins"/>
                <a:sym typeface="Poppins"/>
              </a:defRPr>
            </a:lvl7pPr>
            <a:lvl8pPr marL="3657600" marR="0" lvl="7" indent="-279400" algn="l">
              <a:lnSpc>
                <a:spcPct val="115000"/>
              </a:lnSpc>
              <a:spcBef>
                <a:spcPts val="400"/>
              </a:spcBef>
              <a:spcAft>
                <a:spcPts val="0"/>
              </a:spcAft>
              <a:buClr>
                <a:schemeClr val="dk1"/>
              </a:buClr>
              <a:buSzPts val="800"/>
              <a:buFont typeface="Poppins"/>
              <a:buChar char="•"/>
              <a:defRPr sz="800" i="0" u="none" strike="noStrike" cap="none">
                <a:solidFill>
                  <a:schemeClr val="dk1"/>
                </a:solidFill>
                <a:latin typeface="Poppins"/>
                <a:ea typeface="Poppins"/>
                <a:cs typeface="Poppins"/>
                <a:sym typeface="Poppins"/>
              </a:defRPr>
            </a:lvl8pPr>
            <a:lvl9pPr marL="4114800" marR="0" lvl="8" indent="-279400" algn="l">
              <a:lnSpc>
                <a:spcPct val="115000"/>
              </a:lnSpc>
              <a:spcBef>
                <a:spcPts val="400"/>
              </a:spcBef>
              <a:spcAft>
                <a:spcPts val="0"/>
              </a:spcAft>
              <a:buClr>
                <a:schemeClr val="dk1"/>
              </a:buClr>
              <a:buSzPts val="800"/>
              <a:buFont typeface="Poppins"/>
              <a:buChar char="•"/>
              <a:defRPr sz="800" i="0" u="none" strike="noStrike" cap="none">
                <a:solidFill>
                  <a:schemeClr val="dk1"/>
                </a:solidFill>
                <a:latin typeface="Poppins"/>
                <a:ea typeface="Poppins"/>
                <a:cs typeface="Poppins"/>
                <a:sym typeface="Poppins"/>
              </a:defRPr>
            </a:lvl9pPr>
          </a:lstStyle>
          <a:p>
            <a:endParaRPr/>
          </a:p>
        </p:txBody>
      </p:sp>
      <p:sp>
        <p:nvSpPr>
          <p:cNvPr id="24" name="Google Shape;24;p8"/>
          <p:cNvSpPr txBox="1">
            <a:spLocks noGrp="1"/>
          </p:cNvSpPr>
          <p:nvPr>
            <p:ph type="title"/>
          </p:nvPr>
        </p:nvSpPr>
        <p:spPr>
          <a:xfrm>
            <a:off x="205550" y="79550"/>
            <a:ext cx="8229600" cy="7500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dk1"/>
              </a:buClr>
              <a:buSzPts val="3000"/>
              <a:buFont typeface="Poppins Medium"/>
              <a:buNone/>
              <a:defRPr sz="3000" i="0" u="none" strike="noStrike" cap="none">
                <a:solidFill>
                  <a:schemeClr val="dk1"/>
                </a:solidFill>
                <a:latin typeface="Poppins Medium"/>
                <a:ea typeface="Poppins Medium"/>
                <a:cs typeface="Poppins Medium"/>
                <a:sym typeface="Poppins Medium"/>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itle - Top">
  <p:cSld name="Title - Top">
    <p:spTree>
      <p:nvGrpSpPr>
        <p:cNvPr id="1" name="Shape 223"/>
        <p:cNvGrpSpPr/>
        <p:nvPr/>
      </p:nvGrpSpPr>
      <p:grpSpPr>
        <a:xfrm>
          <a:off x="0" y="0"/>
          <a:ext cx="0" cy="0"/>
          <a:chOff x="0" y="0"/>
          <a:chExt cx="0" cy="0"/>
        </a:xfrm>
      </p:grpSpPr>
      <p:sp>
        <p:nvSpPr>
          <p:cNvPr id="224" name="Google Shape;224;p63"/>
          <p:cNvSpPr txBox="1">
            <a:spLocks noGrp="1"/>
          </p:cNvSpPr>
          <p:nvPr>
            <p:ph type="title"/>
          </p:nvPr>
        </p:nvSpPr>
        <p:spPr>
          <a:xfrm>
            <a:off x="633413" y="133350"/>
            <a:ext cx="7877100" cy="857400"/>
          </a:xfrm>
          <a:prstGeom prst="rect">
            <a:avLst/>
          </a:prstGeom>
          <a:noFill/>
          <a:ln>
            <a:noFill/>
          </a:ln>
        </p:spPr>
        <p:txBody>
          <a:bodyPr spcFirstLastPara="1" wrap="square" lIns="50800" tIns="50800" rIns="50800" bIns="50800" anchor="ctr" anchorCtr="0">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225" name="Google Shape;225;p63"/>
          <p:cNvSpPr txBox="1">
            <a:spLocks noGrp="1"/>
          </p:cNvSpPr>
          <p:nvPr>
            <p:ph type="sldNum" idx="12"/>
          </p:nvPr>
        </p:nvSpPr>
        <p:spPr>
          <a:xfrm>
            <a:off x="4455806" y="4905375"/>
            <a:ext cx="227700" cy="241200"/>
          </a:xfrm>
          <a:prstGeom prst="rect">
            <a:avLst/>
          </a:prstGeom>
          <a:noFill/>
          <a:ln>
            <a:noFill/>
          </a:ln>
        </p:spPr>
        <p:txBody>
          <a:bodyPr spcFirstLastPara="1" wrap="square" lIns="50800" tIns="50800" rIns="50800" bIns="50800" anchor="t" anchorCtr="0">
            <a:noAutofit/>
          </a:bodyPr>
          <a:lstStyle>
            <a:lvl1pPr marL="0" marR="0" lvl="0"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itle &amp; Bullets">
  <p:cSld name="Title &amp; Bullets">
    <p:spTree>
      <p:nvGrpSpPr>
        <p:cNvPr id="1" name="Shape 226"/>
        <p:cNvGrpSpPr/>
        <p:nvPr/>
      </p:nvGrpSpPr>
      <p:grpSpPr>
        <a:xfrm>
          <a:off x="0" y="0"/>
          <a:ext cx="0" cy="0"/>
          <a:chOff x="0" y="0"/>
          <a:chExt cx="0" cy="0"/>
        </a:xfrm>
      </p:grpSpPr>
      <p:sp>
        <p:nvSpPr>
          <p:cNvPr id="227" name="Google Shape;227;p64"/>
          <p:cNvSpPr txBox="1">
            <a:spLocks noGrp="1"/>
          </p:cNvSpPr>
          <p:nvPr>
            <p:ph type="title"/>
          </p:nvPr>
        </p:nvSpPr>
        <p:spPr>
          <a:xfrm>
            <a:off x="633413" y="133350"/>
            <a:ext cx="7877100" cy="857400"/>
          </a:xfrm>
          <a:prstGeom prst="rect">
            <a:avLst/>
          </a:prstGeom>
          <a:noFill/>
          <a:ln>
            <a:noFill/>
          </a:ln>
        </p:spPr>
        <p:txBody>
          <a:bodyPr spcFirstLastPara="1" wrap="square" lIns="50800" tIns="50800" rIns="50800" bIns="50800" anchor="ctr" anchorCtr="0">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228" name="Google Shape;228;p64"/>
          <p:cNvSpPr txBox="1">
            <a:spLocks noGrp="1"/>
          </p:cNvSpPr>
          <p:nvPr>
            <p:ph type="body" idx="1"/>
          </p:nvPr>
        </p:nvSpPr>
        <p:spPr>
          <a:xfrm>
            <a:off x="633413" y="1181100"/>
            <a:ext cx="7877100" cy="3486300"/>
          </a:xfrm>
          <a:prstGeom prst="rect">
            <a:avLst/>
          </a:prstGeom>
          <a:noFill/>
          <a:ln>
            <a:noFill/>
          </a:ln>
        </p:spPr>
        <p:txBody>
          <a:bodyPr spcFirstLastPara="1" wrap="square" lIns="50800" tIns="50800" rIns="50800" bIns="50800" anchor="ctr" anchorCtr="0">
            <a:noAutofit/>
          </a:bodyPr>
          <a:lstStyle>
            <a:lvl1pPr marL="457200" lvl="0" indent="-371475" algn="l">
              <a:lnSpc>
                <a:spcPct val="100000"/>
              </a:lnSpc>
              <a:spcBef>
                <a:spcPts val="2213"/>
              </a:spcBef>
              <a:spcAft>
                <a:spcPts val="0"/>
              </a:spcAft>
              <a:buClr>
                <a:srgbClr val="000000"/>
              </a:buClr>
              <a:buSzPts val="2250"/>
              <a:buChar char="•"/>
              <a:defRPr/>
            </a:lvl1pPr>
            <a:lvl2pPr marL="914400" lvl="1" indent="-371475" algn="l">
              <a:lnSpc>
                <a:spcPct val="100000"/>
              </a:lnSpc>
              <a:spcBef>
                <a:spcPts val="2213"/>
              </a:spcBef>
              <a:spcAft>
                <a:spcPts val="0"/>
              </a:spcAft>
              <a:buClr>
                <a:srgbClr val="000000"/>
              </a:buClr>
              <a:buSzPts val="2250"/>
              <a:buChar char="•"/>
              <a:defRPr/>
            </a:lvl2pPr>
            <a:lvl3pPr marL="1371600" lvl="2" indent="-371475" algn="l">
              <a:lnSpc>
                <a:spcPct val="100000"/>
              </a:lnSpc>
              <a:spcBef>
                <a:spcPts val="2213"/>
              </a:spcBef>
              <a:spcAft>
                <a:spcPts val="0"/>
              </a:spcAft>
              <a:buClr>
                <a:srgbClr val="000000"/>
              </a:buClr>
              <a:buSzPts val="2250"/>
              <a:buChar char="•"/>
              <a:defRPr/>
            </a:lvl3pPr>
            <a:lvl4pPr marL="1828800" lvl="3" indent="-371475" algn="l">
              <a:lnSpc>
                <a:spcPct val="100000"/>
              </a:lnSpc>
              <a:spcBef>
                <a:spcPts val="2213"/>
              </a:spcBef>
              <a:spcAft>
                <a:spcPts val="0"/>
              </a:spcAft>
              <a:buClr>
                <a:srgbClr val="000000"/>
              </a:buClr>
              <a:buSzPts val="2250"/>
              <a:buChar char="•"/>
              <a:defRPr/>
            </a:lvl4pPr>
            <a:lvl5pPr marL="2286000" lvl="4" indent="-371475" algn="l">
              <a:lnSpc>
                <a:spcPct val="100000"/>
              </a:lnSpc>
              <a:spcBef>
                <a:spcPts val="2213"/>
              </a:spcBef>
              <a:spcAft>
                <a:spcPts val="0"/>
              </a:spcAft>
              <a:buClr>
                <a:srgbClr val="000000"/>
              </a:buClr>
              <a:buSzPts val="2250"/>
              <a:buChar char="•"/>
              <a:defRPr/>
            </a:lvl5pPr>
            <a:lvl6pPr marL="2743200" lvl="5" indent="-371475" algn="l">
              <a:lnSpc>
                <a:spcPct val="100000"/>
              </a:lnSpc>
              <a:spcBef>
                <a:spcPts val="2213"/>
              </a:spcBef>
              <a:spcAft>
                <a:spcPts val="0"/>
              </a:spcAft>
              <a:buClr>
                <a:srgbClr val="000000"/>
              </a:buClr>
              <a:buSzPts val="2250"/>
              <a:buChar char="•"/>
              <a:defRPr/>
            </a:lvl6pPr>
            <a:lvl7pPr marL="3200400" lvl="6" indent="-371475" algn="l">
              <a:lnSpc>
                <a:spcPct val="100000"/>
              </a:lnSpc>
              <a:spcBef>
                <a:spcPts val="2213"/>
              </a:spcBef>
              <a:spcAft>
                <a:spcPts val="0"/>
              </a:spcAft>
              <a:buClr>
                <a:srgbClr val="000000"/>
              </a:buClr>
              <a:buSzPts val="2250"/>
              <a:buChar char="•"/>
              <a:defRPr/>
            </a:lvl7pPr>
            <a:lvl8pPr marL="3657600" lvl="7" indent="-371475" algn="l">
              <a:lnSpc>
                <a:spcPct val="100000"/>
              </a:lnSpc>
              <a:spcBef>
                <a:spcPts val="2213"/>
              </a:spcBef>
              <a:spcAft>
                <a:spcPts val="0"/>
              </a:spcAft>
              <a:buClr>
                <a:srgbClr val="000000"/>
              </a:buClr>
              <a:buSzPts val="2250"/>
              <a:buChar char="•"/>
              <a:defRPr/>
            </a:lvl8pPr>
            <a:lvl9pPr marL="4114800" lvl="8" indent="-371475" algn="l">
              <a:lnSpc>
                <a:spcPct val="100000"/>
              </a:lnSpc>
              <a:spcBef>
                <a:spcPts val="2213"/>
              </a:spcBef>
              <a:spcAft>
                <a:spcPts val="0"/>
              </a:spcAft>
              <a:buClr>
                <a:srgbClr val="000000"/>
              </a:buClr>
              <a:buSzPts val="2250"/>
              <a:buChar char="•"/>
              <a:defRPr/>
            </a:lvl9pPr>
          </a:lstStyle>
          <a:p>
            <a:endParaRPr/>
          </a:p>
        </p:txBody>
      </p:sp>
      <p:sp>
        <p:nvSpPr>
          <p:cNvPr id="229" name="Google Shape;229;p64"/>
          <p:cNvSpPr txBox="1">
            <a:spLocks noGrp="1"/>
          </p:cNvSpPr>
          <p:nvPr>
            <p:ph type="sldNum" idx="12"/>
          </p:nvPr>
        </p:nvSpPr>
        <p:spPr>
          <a:xfrm>
            <a:off x="4455806" y="4905375"/>
            <a:ext cx="227700" cy="241200"/>
          </a:xfrm>
          <a:prstGeom prst="rect">
            <a:avLst/>
          </a:prstGeom>
          <a:noFill/>
          <a:ln>
            <a:noFill/>
          </a:ln>
        </p:spPr>
        <p:txBody>
          <a:bodyPr spcFirstLastPara="1" wrap="square" lIns="50800" tIns="50800" rIns="50800" bIns="50800" anchor="t" anchorCtr="0">
            <a:noAutofit/>
          </a:bodyPr>
          <a:lstStyle>
            <a:lvl1pPr marL="0" marR="0" lvl="0"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itle, Bullets &amp; Photo">
  <p:cSld name="Title, Bullets &amp; Photo">
    <p:spTree>
      <p:nvGrpSpPr>
        <p:cNvPr id="1" name="Shape 230"/>
        <p:cNvGrpSpPr/>
        <p:nvPr/>
      </p:nvGrpSpPr>
      <p:grpSpPr>
        <a:xfrm>
          <a:off x="0" y="0"/>
          <a:ext cx="0" cy="0"/>
          <a:chOff x="0" y="0"/>
          <a:chExt cx="0" cy="0"/>
        </a:xfrm>
      </p:grpSpPr>
      <p:sp>
        <p:nvSpPr>
          <p:cNvPr id="231" name="Google Shape;231;p65"/>
          <p:cNvSpPr>
            <a:spLocks noGrp="1"/>
          </p:cNvSpPr>
          <p:nvPr>
            <p:ph type="pic" idx="2"/>
          </p:nvPr>
        </p:nvSpPr>
        <p:spPr>
          <a:xfrm>
            <a:off x="4938713" y="1181100"/>
            <a:ext cx="3571800" cy="34863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1pPr>
            <a:lvl2pPr marR="0" lvl="1"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6pPr>
            <a:lvl7pPr marR="0" lvl="6"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7pPr>
            <a:lvl8pPr marR="0" lvl="7"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8pPr>
            <a:lvl9pPr marR="0" lvl="8"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9pPr>
          </a:lstStyle>
          <a:p>
            <a:endParaRPr/>
          </a:p>
        </p:txBody>
      </p:sp>
      <p:sp>
        <p:nvSpPr>
          <p:cNvPr id="232" name="Google Shape;232;p65"/>
          <p:cNvSpPr txBox="1">
            <a:spLocks noGrp="1"/>
          </p:cNvSpPr>
          <p:nvPr>
            <p:ph type="title"/>
          </p:nvPr>
        </p:nvSpPr>
        <p:spPr>
          <a:xfrm>
            <a:off x="633413" y="133350"/>
            <a:ext cx="7877100" cy="857400"/>
          </a:xfrm>
          <a:prstGeom prst="rect">
            <a:avLst/>
          </a:prstGeom>
          <a:noFill/>
          <a:ln>
            <a:noFill/>
          </a:ln>
        </p:spPr>
        <p:txBody>
          <a:bodyPr spcFirstLastPara="1" wrap="square" lIns="50800" tIns="50800" rIns="50800" bIns="50800" anchor="ctr" anchorCtr="0">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233" name="Google Shape;233;p65"/>
          <p:cNvSpPr txBox="1">
            <a:spLocks noGrp="1"/>
          </p:cNvSpPr>
          <p:nvPr>
            <p:ph type="body" idx="1"/>
          </p:nvPr>
        </p:nvSpPr>
        <p:spPr>
          <a:xfrm>
            <a:off x="633412" y="1181100"/>
            <a:ext cx="3833700" cy="3486300"/>
          </a:xfrm>
          <a:prstGeom prst="rect">
            <a:avLst/>
          </a:prstGeom>
          <a:noFill/>
          <a:ln>
            <a:noFill/>
          </a:ln>
        </p:spPr>
        <p:txBody>
          <a:bodyPr spcFirstLastPara="1" wrap="square" lIns="50800" tIns="50800" rIns="50800" bIns="50800" anchor="ctr" anchorCtr="0">
            <a:noAutofit/>
          </a:bodyPr>
          <a:lstStyle>
            <a:lvl1pPr marL="457200" lvl="0" indent="-341693" algn="l">
              <a:lnSpc>
                <a:spcPct val="100000"/>
              </a:lnSpc>
              <a:spcBef>
                <a:spcPts val="1688"/>
              </a:spcBef>
              <a:spcAft>
                <a:spcPts val="0"/>
              </a:spcAft>
              <a:buClr>
                <a:srgbClr val="000000"/>
              </a:buClr>
              <a:buSzPts val="1781"/>
              <a:buFont typeface="Helvetica Neue"/>
              <a:buChar char="•"/>
              <a:defRPr sz="1425"/>
            </a:lvl1pPr>
            <a:lvl2pPr marL="914400" lvl="1" indent="-341693" algn="l">
              <a:lnSpc>
                <a:spcPct val="100000"/>
              </a:lnSpc>
              <a:spcBef>
                <a:spcPts val="1688"/>
              </a:spcBef>
              <a:spcAft>
                <a:spcPts val="0"/>
              </a:spcAft>
              <a:buClr>
                <a:srgbClr val="000000"/>
              </a:buClr>
              <a:buSzPts val="1781"/>
              <a:buFont typeface="Helvetica Neue"/>
              <a:buChar char="•"/>
              <a:defRPr sz="1425"/>
            </a:lvl2pPr>
            <a:lvl3pPr marL="1371600" lvl="2" indent="-341693" algn="l">
              <a:lnSpc>
                <a:spcPct val="100000"/>
              </a:lnSpc>
              <a:spcBef>
                <a:spcPts val="1688"/>
              </a:spcBef>
              <a:spcAft>
                <a:spcPts val="0"/>
              </a:spcAft>
              <a:buClr>
                <a:srgbClr val="000000"/>
              </a:buClr>
              <a:buSzPts val="1781"/>
              <a:buFont typeface="Helvetica Neue"/>
              <a:buChar char="•"/>
              <a:defRPr sz="1425"/>
            </a:lvl3pPr>
            <a:lvl4pPr marL="1828800" lvl="3" indent="-341693" algn="l">
              <a:lnSpc>
                <a:spcPct val="100000"/>
              </a:lnSpc>
              <a:spcBef>
                <a:spcPts val="1688"/>
              </a:spcBef>
              <a:spcAft>
                <a:spcPts val="0"/>
              </a:spcAft>
              <a:buClr>
                <a:srgbClr val="000000"/>
              </a:buClr>
              <a:buSzPts val="1781"/>
              <a:buFont typeface="Helvetica Neue"/>
              <a:buChar char="•"/>
              <a:defRPr sz="1425"/>
            </a:lvl4pPr>
            <a:lvl5pPr marL="2286000" lvl="4" indent="-341693" algn="l">
              <a:lnSpc>
                <a:spcPct val="100000"/>
              </a:lnSpc>
              <a:spcBef>
                <a:spcPts val="1688"/>
              </a:spcBef>
              <a:spcAft>
                <a:spcPts val="0"/>
              </a:spcAft>
              <a:buClr>
                <a:srgbClr val="000000"/>
              </a:buClr>
              <a:buSzPts val="1781"/>
              <a:buFont typeface="Helvetica Neue"/>
              <a:buChar char="•"/>
              <a:defRPr sz="1425"/>
            </a:lvl5pPr>
            <a:lvl6pPr marL="2743200" lvl="5" indent="-371475" algn="l">
              <a:lnSpc>
                <a:spcPct val="100000"/>
              </a:lnSpc>
              <a:spcBef>
                <a:spcPts val="2213"/>
              </a:spcBef>
              <a:spcAft>
                <a:spcPts val="0"/>
              </a:spcAft>
              <a:buClr>
                <a:srgbClr val="000000"/>
              </a:buClr>
              <a:buSzPts val="2250"/>
              <a:buChar char="•"/>
              <a:defRPr/>
            </a:lvl6pPr>
            <a:lvl7pPr marL="3200400" lvl="6" indent="-371475" algn="l">
              <a:lnSpc>
                <a:spcPct val="100000"/>
              </a:lnSpc>
              <a:spcBef>
                <a:spcPts val="2213"/>
              </a:spcBef>
              <a:spcAft>
                <a:spcPts val="0"/>
              </a:spcAft>
              <a:buClr>
                <a:srgbClr val="000000"/>
              </a:buClr>
              <a:buSzPts val="2250"/>
              <a:buChar char="•"/>
              <a:defRPr/>
            </a:lvl7pPr>
            <a:lvl8pPr marL="3657600" lvl="7" indent="-371475" algn="l">
              <a:lnSpc>
                <a:spcPct val="100000"/>
              </a:lnSpc>
              <a:spcBef>
                <a:spcPts val="2213"/>
              </a:spcBef>
              <a:spcAft>
                <a:spcPts val="0"/>
              </a:spcAft>
              <a:buClr>
                <a:srgbClr val="000000"/>
              </a:buClr>
              <a:buSzPts val="2250"/>
              <a:buChar char="•"/>
              <a:defRPr/>
            </a:lvl8pPr>
            <a:lvl9pPr marL="4114800" lvl="8" indent="-371475" algn="l">
              <a:lnSpc>
                <a:spcPct val="100000"/>
              </a:lnSpc>
              <a:spcBef>
                <a:spcPts val="2213"/>
              </a:spcBef>
              <a:spcAft>
                <a:spcPts val="0"/>
              </a:spcAft>
              <a:buClr>
                <a:srgbClr val="000000"/>
              </a:buClr>
              <a:buSzPts val="2250"/>
              <a:buChar char="•"/>
              <a:defRPr/>
            </a:lvl9pPr>
          </a:lstStyle>
          <a:p>
            <a:endParaRPr/>
          </a:p>
        </p:txBody>
      </p:sp>
      <p:sp>
        <p:nvSpPr>
          <p:cNvPr id="234" name="Google Shape;234;p65"/>
          <p:cNvSpPr txBox="1">
            <a:spLocks noGrp="1"/>
          </p:cNvSpPr>
          <p:nvPr>
            <p:ph type="sldNum" idx="12"/>
          </p:nvPr>
        </p:nvSpPr>
        <p:spPr>
          <a:xfrm>
            <a:off x="4455806" y="4905375"/>
            <a:ext cx="227700" cy="241200"/>
          </a:xfrm>
          <a:prstGeom prst="rect">
            <a:avLst/>
          </a:prstGeom>
          <a:noFill/>
          <a:ln>
            <a:noFill/>
          </a:ln>
        </p:spPr>
        <p:txBody>
          <a:bodyPr spcFirstLastPara="1" wrap="square" lIns="50800" tIns="50800" rIns="50800" bIns="50800" anchor="t" anchorCtr="0">
            <a:noAutofit/>
          </a:bodyPr>
          <a:lstStyle>
            <a:lvl1pPr marL="0" marR="0" lvl="0"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Bullets">
  <p:cSld name="Bullets">
    <p:spTree>
      <p:nvGrpSpPr>
        <p:cNvPr id="1" name="Shape 235"/>
        <p:cNvGrpSpPr/>
        <p:nvPr/>
      </p:nvGrpSpPr>
      <p:grpSpPr>
        <a:xfrm>
          <a:off x="0" y="0"/>
          <a:ext cx="0" cy="0"/>
          <a:chOff x="0" y="0"/>
          <a:chExt cx="0" cy="0"/>
        </a:xfrm>
      </p:grpSpPr>
      <p:sp>
        <p:nvSpPr>
          <p:cNvPr id="236" name="Google Shape;236;p66"/>
          <p:cNvSpPr txBox="1">
            <a:spLocks noGrp="1"/>
          </p:cNvSpPr>
          <p:nvPr>
            <p:ph type="body" idx="1"/>
          </p:nvPr>
        </p:nvSpPr>
        <p:spPr>
          <a:xfrm>
            <a:off x="633413" y="666750"/>
            <a:ext cx="7877100" cy="3810000"/>
          </a:xfrm>
          <a:prstGeom prst="rect">
            <a:avLst/>
          </a:prstGeom>
          <a:noFill/>
          <a:ln>
            <a:noFill/>
          </a:ln>
        </p:spPr>
        <p:txBody>
          <a:bodyPr spcFirstLastPara="1" wrap="square" lIns="50800" tIns="50800" rIns="50800" bIns="50800" anchor="ctr" anchorCtr="0">
            <a:noAutofit/>
          </a:bodyPr>
          <a:lstStyle>
            <a:lvl1pPr marL="457200" lvl="0" indent="-371475" algn="l">
              <a:lnSpc>
                <a:spcPct val="100000"/>
              </a:lnSpc>
              <a:spcBef>
                <a:spcPts val="2213"/>
              </a:spcBef>
              <a:spcAft>
                <a:spcPts val="0"/>
              </a:spcAft>
              <a:buClr>
                <a:srgbClr val="000000"/>
              </a:buClr>
              <a:buSzPts val="2250"/>
              <a:buChar char="•"/>
              <a:defRPr/>
            </a:lvl1pPr>
            <a:lvl2pPr marL="914400" lvl="1" indent="-371475" algn="l">
              <a:lnSpc>
                <a:spcPct val="100000"/>
              </a:lnSpc>
              <a:spcBef>
                <a:spcPts val="2213"/>
              </a:spcBef>
              <a:spcAft>
                <a:spcPts val="0"/>
              </a:spcAft>
              <a:buClr>
                <a:srgbClr val="000000"/>
              </a:buClr>
              <a:buSzPts val="2250"/>
              <a:buChar char="•"/>
              <a:defRPr/>
            </a:lvl2pPr>
            <a:lvl3pPr marL="1371600" lvl="2" indent="-371475" algn="l">
              <a:lnSpc>
                <a:spcPct val="100000"/>
              </a:lnSpc>
              <a:spcBef>
                <a:spcPts val="2213"/>
              </a:spcBef>
              <a:spcAft>
                <a:spcPts val="0"/>
              </a:spcAft>
              <a:buClr>
                <a:srgbClr val="000000"/>
              </a:buClr>
              <a:buSzPts val="2250"/>
              <a:buChar char="•"/>
              <a:defRPr/>
            </a:lvl3pPr>
            <a:lvl4pPr marL="1828800" lvl="3" indent="-371475" algn="l">
              <a:lnSpc>
                <a:spcPct val="100000"/>
              </a:lnSpc>
              <a:spcBef>
                <a:spcPts val="2213"/>
              </a:spcBef>
              <a:spcAft>
                <a:spcPts val="0"/>
              </a:spcAft>
              <a:buClr>
                <a:srgbClr val="000000"/>
              </a:buClr>
              <a:buSzPts val="2250"/>
              <a:buChar char="•"/>
              <a:defRPr/>
            </a:lvl4pPr>
            <a:lvl5pPr marL="2286000" lvl="4" indent="-371475" algn="l">
              <a:lnSpc>
                <a:spcPct val="100000"/>
              </a:lnSpc>
              <a:spcBef>
                <a:spcPts val="2213"/>
              </a:spcBef>
              <a:spcAft>
                <a:spcPts val="0"/>
              </a:spcAft>
              <a:buClr>
                <a:srgbClr val="000000"/>
              </a:buClr>
              <a:buSzPts val="2250"/>
              <a:buChar char="•"/>
              <a:defRPr/>
            </a:lvl5pPr>
            <a:lvl6pPr marL="2743200" lvl="5" indent="-371475" algn="l">
              <a:lnSpc>
                <a:spcPct val="100000"/>
              </a:lnSpc>
              <a:spcBef>
                <a:spcPts val="2213"/>
              </a:spcBef>
              <a:spcAft>
                <a:spcPts val="0"/>
              </a:spcAft>
              <a:buClr>
                <a:srgbClr val="000000"/>
              </a:buClr>
              <a:buSzPts val="2250"/>
              <a:buChar char="•"/>
              <a:defRPr/>
            </a:lvl6pPr>
            <a:lvl7pPr marL="3200400" lvl="6" indent="-371475" algn="l">
              <a:lnSpc>
                <a:spcPct val="100000"/>
              </a:lnSpc>
              <a:spcBef>
                <a:spcPts val="2213"/>
              </a:spcBef>
              <a:spcAft>
                <a:spcPts val="0"/>
              </a:spcAft>
              <a:buClr>
                <a:srgbClr val="000000"/>
              </a:buClr>
              <a:buSzPts val="2250"/>
              <a:buChar char="•"/>
              <a:defRPr/>
            </a:lvl7pPr>
            <a:lvl8pPr marL="3657600" lvl="7" indent="-371475" algn="l">
              <a:lnSpc>
                <a:spcPct val="100000"/>
              </a:lnSpc>
              <a:spcBef>
                <a:spcPts val="2213"/>
              </a:spcBef>
              <a:spcAft>
                <a:spcPts val="0"/>
              </a:spcAft>
              <a:buClr>
                <a:srgbClr val="000000"/>
              </a:buClr>
              <a:buSzPts val="2250"/>
              <a:buChar char="•"/>
              <a:defRPr/>
            </a:lvl8pPr>
            <a:lvl9pPr marL="4114800" lvl="8" indent="-371475" algn="l">
              <a:lnSpc>
                <a:spcPct val="100000"/>
              </a:lnSpc>
              <a:spcBef>
                <a:spcPts val="2213"/>
              </a:spcBef>
              <a:spcAft>
                <a:spcPts val="0"/>
              </a:spcAft>
              <a:buClr>
                <a:srgbClr val="000000"/>
              </a:buClr>
              <a:buSzPts val="2250"/>
              <a:buChar char="•"/>
              <a:defRPr/>
            </a:lvl9pPr>
          </a:lstStyle>
          <a:p>
            <a:endParaRPr/>
          </a:p>
        </p:txBody>
      </p:sp>
      <p:sp>
        <p:nvSpPr>
          <p:cNvPr id="237" name="Google Shape;237;p66"/>
          <p:cNvSpPr txBox="1">
            <a:spLocks noGrp="1"/>
          </p:cNvSpPr>
          <p:nvPr>
            <p:ph type="sldNum" idx="12"/>
          </p:nvPr>
        </p:nvSpPr>
        <p:spPr>
          <a:xfrm>
            <a:off x="4455806" y="4905375"/>
            <a:ext cx="227700" cy="241200"/>
          </a:xfrm>
          <a:prstGeom prst="rect">
            <a:avLst/>
          </a:prstGeom>
          <a:noFill/>
          <a:ln>
            <a:noFill/>
          </a:ln>
        </p:spPr>
        <p:txBody>
          <a:bodyPr spcFirstLastPara="1" wrap="square" lIns="50800" tIns="50800" rIns="50800" bIns="50800" anchor="t" anchorCtr="0">
            <a:noAutofit/>
          </a:bodyPr>
          <a:lstStyle>
            <a:lvl1pPr marL="0" marR="0" lvl="0"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Photo - 3 Up">
  <p:cSld name="Photo - 3 Up">
    <p:spTree>
      <p:nvGrpSpPr>
        <p:cNvPr id="1" name="Shape 238"/>
        <p:cNvGrpSpPr/>
        <p:nvPr/>
      </p:nvGrpSpPr>
      <p:grpSpPr>
        <a:xfrm>
          <a:off x="0" y="0"/>
          <a:ext cx="0" cy="0"/>
          <a:chOff x="0" y="0"/>
          <a:chExt cx="0" cy="0"/>
        </a:xfrm>
      </p:grpSpPr>
      <p:sp>
        <p:nvSpPr>
          <p:cNvPr id="239" name="Google Shape;239;p67"/>
          <p:cNvSpPr>
            <a:spLocks noGrp="1"/>
          </p:cNvSpPr>
          <p:nvPr>
            <p:ph type="pic" idx="2"/>
          </p:nvPr>
        </p:nvSpPr>
        <p:spPr>
          <a:xfrm>
            <a:off x="5910262" y="2643187"/>
            <a:ext cx="2776500" cy="20811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1pPr>
            <a:lvl2pPr marR="0" lvl="1"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6pPr>
            <a:lvl7pPr marR="0" lvl="6"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7pPr>
            <a:lvl8pPr marR="0" lvl="7"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8pPr>
            <a:lvl9pPr marR="0" lvl="8"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9pPr>
          </a:lstStyle>
          <a:p>
            <a:endParaRPr/>
          </a:p>
        </p:txBody>
      </p:sp>
      <p:sp>
        <p:nvSpPr>
          <p:cNvPr id="240" name="Google Shape;240;p67"/>
          <p:cNvSpPr>
            <a:spLocks noGrp="1"/>
          </p:cNvSpPr>
          <p:nvPr>
            <p:ph type="pic" idx="3"/>
          </p:nvPr>
        </p:nvSpPr>
        <p:spPr>
          <a:xfrm>
            <a:off x="5910262" y="423862"/>
            <a:ext cx="2776500" cy="20811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1pPr>
            <a:lvl2pPr marR="0" lvl="1"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6pPr>
            <a:lvl7pPr marR="0" lvl="6"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7pPr>
            <a:lvl8pPr marR="0" lvl="7"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8pPr>
            <a:lvl9pPr marR="0" lvl="8"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9pPr>
          </a:lstStyle>
          <a:p>
            <a:endParaRPr/>
          </a:p>
        </p:txBody>
      </p:sp>
      <p:sp>
        <p:nvSpPr>
          <p:cNvPr id="241" name="Google Shape;241;p67"/>
          <p:cNvSpPr>
            <a:spLocks noGrp="1"/>
          </p:cNvSpPr>
          <p:nvPr>
            <p:ph type="pic" idx="4"/>
          </p:nvPr>
        </p:nvSpPr>
        <p:spPr>
          <a:xfrm>
            <a:off x="452438" y="423862"/>
            <a:ext cx="5314800" cy="43005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1pPr>
            <a:lvl2pPr marR="0" lvl="1"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6pPr>
            <a:lvl7pPr marR="0" lvl="6"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7pPr>
            <a:lvl8pPr marR="0" lvl="7"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8pPr>
            <a:lvl9pPr marR="0" lvl="8"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9pPr>
          </a:lstStyle>
          <a:p>
            <a:endParaRPr/>
          </a:p>
        </p:txBody>
      </p:sp>
      <p:sp>
        <p:nvSpPr>
          <p:cNvPr id="242" name="Google Shape;242;p67"/>
          <p:cNvSpPr txBox="1">
            <a:spLocks noGrp="1"/>
          </p:cNvSpPr>
          <p:nvPr>
            <p:ph type="sldNum" idx="12"/>
          </p:nvPr>
        </p:nvSpPr>
        <p:spPr>
          <a:xfrm>
            <a:off x="4455806" y="4905375"/>
            <a:ext cx="227700" cy="241200"/>
          </a:xfrm>
          <a:prstGeom prst="rect">
            <a:avLst/>
          </a:prstGeom>
          <a:noFill/>
          <a:ln>
            <a:noFill/>
          </a:ln>
        </p:spPr>
        <p:txBody>
          <a:bodyPr spcFirstLastPara="1" wrap="square" lIns="50800" tIns="50800" rIns="50800" bIns="50800" anchor="t" anchorCtr="0">
            <a:noAutofit/>
          </a:bodyPr>
          <a:lstStyle>
            <a:lvl1pPr marL="0" marR="0" lvl="0"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243"/>
        <p:cNvGrpSpPr/>
        <p:nvPr/>
      </p:nvGrpSpPr>
      <p:grpSpPr>
        <a:xfrm>
          <a:off x="0" y="0"/>
          <a:ext cx="0" cy="0"/>
          <a:chOff x="0" y="0"/>
          <a:chExt cx="0" cy="0"/>
        </a:xfrm>
      </p:grpSpPr>
      <p:sp>
        <p:nvSpPr>
          <p:cNvPr id="244" name="Google Shape;244;p68"/>
          <p:cNvSpPr txBox="1">
            <a:spLocks noGrp="1"/>
          </p:cNvSpPr>
          <p:nvPr>
            <p:ph type="body" idx="1"/>
          </p:nvPr>
        </p:nvSpPr>
        <p:spPr>
          <a:xfrm>
            <a:off x="895350" y="3357563"/>
            <a:ext cx="7358100" cy="219600"/>
          </a:xfrm>
          <a:prstGeom prst="rect">
            <a:avLst/>
          </a:prstGeom>
          <a:noFill/>
          <a:ln>
            <a:noFill/>
          </a:ln>
        </p:spPr>
        <p:txBody>
          <a:bodyPr spcFirstLastPara="1" wrap="square" lIns="50800" tIns="50800" rIns="50800" bIns="50800" anchor="t" anchorCtr="0">
            <a:noAutofit/>
          </a:bodyPr>
          <a:lstStyle>
            <a:lvl1pPr marL="457200" lvl="0" indent="-228600" algn="ctr">
              <a:lnSpc>
                <a:spcPct val="100000"/>
              </a:lnSpc>
              <a:spcBef>
                <a:spcPts val="0"/>
              </a:spcBef>
              <a:spcAft>
                <a:spcPts val="0"/>
              </a:spcAft>
              <a:buClr>
                <a:srgbClr val="000000"/>
              </a:buClr>
              <a:buSzPts val="1200"/>
              <a:buFont typeface="Helvetica Neue"/>
              <a:buNone/>
              <a:defRPr sz="1200" i="1"/>
            </a:lvl1pPr>
            <a:lvl2pPr marL="914400" lvl="1" indent="-323850" algn="ctr">
              <a:lnSpc>
                <a:spcPct val="100000"/>
              </a:lnSpc>
              <a:spcBef>
                <a:spcPts val="0"/>
              </a:spcBef>
              <a:spcAft>
                <a:spcPts val="0"/>
              </a:spcAft>
              <a:buClr>
                <a:srgbClr val="000000"/>
              </a:buClr>
              <a:buSzPts val="1500"/>
              <a:buFont typeface="Helvetica Neue"/>
              <a:buChar char="•"/>
              <a:defRPr sz="1200" i="1"/>
            </a:lvl2pPr>
            <a:lvl3pPr marL="1371600" lvl="2" indent="-323850" algn="ctr">
              <a:lnSpc>
                <a:spcPct val="100000"/>
              </a:lnSpc>
              <a:spcBef>
                <a:spcPts val="0"/>
              </a:spcBef>
              <a:spcAft>
                <a:spcPts val="0"/>
              </a:spcAft>
              <a:buClr>
                <a:srgbClr val="000000"/>
              </a:buClr>
              <a:buSzPts val="1500"/>
              <a:buFont typeface="Helvetica Neue"/>
              <a:buChar char="•"/>
              <a:defRPr sz="1200" i="1"/>
            </a:lvl3pPr>
            <a:lvl4pPr marL="1828800" lvl="3" indent="-323850" algn="ctr">
              <a:lnSpc>
                <a:spcPct val="100000"/>
              </a:lnSpc>
              <a:spcBef>
                <a:spcPts val="0"/>
              </a:spcBef>
              <a:spcAft>
                <a:spcPts val="0"/>
              </a:spcAft>
              <a:buClr>
                <a:srgbClr val="000000"/>
              </a:buClr>
              <a:buSzPts val="1500"/>
              <a:buFont typeface="Helvetica Neue"/>
              <a:buChar char="•"/>
              <a:defRPr sz="1200" i="1"/>
            </a:lvl4pPr>
            <a:lvl5pPr marL="2286000" lvl="4" indent="-323850" algn="ctr">
              <a:lnSpc>
                <a:spcPct val="100000"/>
              </a:lnSpc>
              <a:spcBef>
                <a:spcPts val="0"/>
              </a:spcBef>
              <a:spcAft>
                <a:spcPts val="0"/>
              </a:spcAft>
              <a:buClr>
                <a:srgbClr val="000000"/>
              </a:buClr>
              <a:buSzPts val="1500"/>
              <a:buFont typeface="Helvetica Neue"/>
              <a:buChar char="•"/>
              <a:defRPr sz="1200" i="1"/>
            </a:lvl5pPr>
            <a:lvl6pPr marL="2743200" lvl="5" indent="-371475" algn="l">
              <a:lnSpc>
                <a:spcPct val="100000"/>
              </a:lnSpc>
              <a:spcBef>
                <a:spcPts val="2213"/>
              </a:spcBef>
              <a:spcAft>
                <a:spcPts val="0"/>
              </a:spcAft>
              <a:buClr>
                <a:srgbClr val="000000"/>
              </a:buClr>
              <a:buSzPts val="2250"/>
              <a:buChar char="•"/>
              <a:defRPr/>
            </a:lvl6pPr>
            <a:lvl7pPr marL="3200400" lvl="6" indent="-371475" algn="l">
              <a:lnSpc>
                <a:spcPct val="100000"/>
              </a:lnSpc>
              <a:spcBef>
                <a:spcPts val="2213"/>
              </a:spcBef>
              <a:spcAft>
                <a:spcPts val="0"/>
              </a:spcAft>
              <a:buClr>
                <a:srgbClr val="000000"/>
              </a:buClr>
              <a:buSzPts val="2250"/>
              <a:buChar char="•"/>
              <a:defRPr/>
            </a:lvl7pPr>
            <a:lvl8pPr marL="3657600" lvl="7" indent="-371475" algn="l">
              <a:lnSpc>
                <a:spcPct val="100000"/>
              </a:lnSpc>
              <a:spcBef>
                <a:spcPts val="2213"/>
              </a:spcBef>
              <a:spcAft>
                <a:spcPts val="0"/>
              </a:spcAft>
              <a:buClr>
                <a:srgbClr val="000000"/>
              </a:buClr>
              <a:buSzPts val="2250"/>
              <a:buChar char="•"/>
              <a:defRPr/>
            </a:lvl8pPr>
            <a:lvl9pPr marL="4114800" lvl="8" indent="-371475" algn="l">
              <a:lnSpc>
                <a:spcPct val="100000"/>
              </a:lnSpc>
              <a:spcBef>
                <a:spcPts val="2213"/>
              </a:spcBef>
              <a:spcAft>
                <a:spcPts val="0"/>
              </a:spcAft>
              <a:buClr>
                <a:srgbClr val="000000"/>
              </a:buClr>
              <a:buSzPts val="2250"/>
              <a:buChar char="•"/>
              <a:defRPr/>
            </a:lvl9pPr>
          </a:lstStyle>
          <a:p>
            <a:endParaRPr/>
          </a:p>
        </p:txBody>
      </p:sp>
      <p:sp>
        <p:nvSpPr>
          <p:cNvPr id="245" name="Google Shape;245;p68"/>
          <p:cNvSpPr txBox="1">
            <a:spLocks noGrp="1"/>
          </p:cNvSpPr>
          <p:nvPr>
            <p:ph type="body" idx="2"/>
          </p:nvPr>
        </p:nvSpPr>
        <p:spPr>
          <a:xfrm>
            <a:off x="895350" y="2278856"/>
            <a:ext cx="7358100" cy="309600"/>
          </a:xfrm>
          <a:prstGeom prst="rect">
            <a:avLst/>
          </a:prstGeom>
          <a:noFill/>
          <a:ln>
            <a:noFill/>
          </a:ln>
        </p:spPr>
        <p:txBody>
          <a:bodyPr spcFirstLastPara="1" wrap="square" lIns="50800" tIns="50800" rIns="50800" bIns="50800" anchor="ctr" anchorCtr="0">
            <a:noAutofit/>
          </a:bodyPr>
          <a:lstStyle>
            <a:lvl1pPr marL="457200" lvl="0" indent="-371475" algn="l">
              <a:lnSpc>
                <a:spcPct val="100000"/>
              </a:lnSpc>
              <a:spcBef>
                <a:spcPts val="2213"/>
              </a:spcBef>
              <a:spcAft>
                <a:spcPts val="0"/>
              </a:spcAft>
              <a:buClr>
                <a:srgbClr val="000000"/>
              </a:buClr>
              <a:buSzPts val="2250"/>
              <a:buChar char="•"/>
              <a:defRPr/>
            </a:lvl1pPr>
            <a:lvl2pPr marL="914400" lvl="1" indent="-371475" algn="l">
              <a:lnSpc>
                <a:spcPct val="100000"/>
              </a:lnSpc>
              <a:spcBef>
                <a:spcPts val="2213"/>
              </a:spcBef>
              <a:spcAft>
                <a:spcPts val="0"/>
              </a:spcAft>
              <a:buClr>
                <a:srgbClr val="000000"/>
              </a:buClr>
              <a:buSzPts val="2250"/>
              <a:buChar char="•"/>
              <a:defRPr/>
            </a:lvl2pPr>
            <a:lvl3pPr marL="1371600" lvl="2" indent="-371475" algn="l">
              <a:lnSpc>
                <a:spcPct val="100000"/>
              </a:lnSpc>
              <a:spcBef>
                <a:spcPts val="2213"/>
              </a:spcBef>
              <a:spcAft>
                <a:spcPts val="0"/>
              </a:spcAft>
              <a:buClr>
                <a:srgbClr val="000000"/>
              </a:buClr>
              <a:buSzPts val="2250"/>
              <a:buChar char="•"/>
              <a:defRPr/>
            </a:lvl3pPr>
            <a:lvl4pPr marL="1828800" lvl="3" indent="-371475" algn="l">
              <a:lnSpc>
                <a:spcPct val="100000"/>
              </a:lnSpc>
              <a:spcBef>
                <a:spcPts val="2213"/>
              </a:spcBef>
              <a:spcAft>
                <a:spcPts val="0"/>
              </a:spcAft>
              <a:buClr>
                <a:srgbClr val="000000"/>
              </a:buClr>
              <a:buSzPts val="2250"/>
              <a:buChar char="•"/>
              <a:defRPr/>
            </a:lvl4pPr>
            <a:lvl5pPr marL="2286000" lvl="4" indent="-371475" algn="l">
              <a:lnSpc>
                <a:spcPct val="100000"/>
              </a:lnSpc>
              <a:spcBef>
                <a:spcPts val="2213"/>
              </a:spcBef>
              <a:spcAft>
                <a:spcPts val="0"/>
              </a:spcAft>
              <a:buClr>
                <a:srgbClr val="000000"/>
              </a:buClr>
              <a:buSzPts val="2250"/>
              <a:buChar char="•"/>
              <a:defRPr/>
            </a:lvl5pPr>
            <a:lvl6pPr marL="2743200" lvl="5" indent="-371475" algn="l">
              <a:lnSpc>
                <a:spcPct val="100000"/>
              </a:lnSpc>
              <a:spcBef>
                <a:spcPts val="2213"/>
              </a:spcBef>
              <a:spcAft>
                <a:spcPts val="0"/>
              </a:spcAft>
              <a:buClr>
                <a:srgbClr val="000000"/>
              </a:buClr>
              <a:buSzPts val="2250"/>
              <a:buChar char="•"/>
              <a:defRPr/>
            </a:lvl6pPr>
            <a:lvl7pPr marL="3200400" lvl="6" indent="-371475" algn="l">
              <a:lnSpc>
                <a:spcPct val="100000"/>
              </a:lnSpc>
              <a:spcBef>
                <a:spcPts val="2213"/>
              </a:spcBef>
              <a:spcAft>
                <a:spcPts val="0"/>
              </a:spcAft>
              <a:buClr>
                <a:srgbClr val="000000"/>
              </a:buClr>
              <a:buSzPts val="2250"/>
              <a:buChar char="•"/>
              <a:defRPr/>
            </a:lvl7pPr>
            <a:lvl8pPr marL="3657600" lvl="7" indent="-371475" algn="l">
              <a:lnSpc>
                <a:spcPct val="100000"/>
              </a:lnSpc>
              <a:spcBef>
                <a:spcPts val="2213"/>
              </a:spcBef>
              <a:spcAft>
                <a:spcPts val="0"/>
              </a:spcAft>
              <a:buClr>
                <a:srgbClr val="000000"/>
              </a:buClr>
              <a:buSzPts val="2250"/>
              <a:buChar char="•"/>
              <a:defRPr/>
            </a:lvl8pPr>
            <a:lvl9pPr marL="4114800" lvl="8" indent="-371475" algn="l">
              <a:lnSpc>
                <a:spcPct val="100000"/>
              </a:lnSpc>
              <a:spcBef>
                <a:spcPts val="2213"/>
              </a:spcBef>
              <a:spcAft>
                <a:spcPts val="0"/>
              </a:spcAft>
              <a:buClr>
                <a:srgbClr val="000000"/>
              </a:buClr>
              <a:buSzPts val="2250"/>
              <a:buChar char="•"/>
              <a:defRPr/>
            </a:lvl9pPr>
          </a:lstStyle>
          <a:p>
            <a:endParaRPr/>
          </a:p>
        </p:txBody>
      </p:sp>
      <p:sp>
        <p:nvSpPr>
          <p:cNvPr id="246" name="Google Shape;246;p68"/>
          <p:cNvSpPr txBox="1">
            <a:spLocks noGrp="1"/>
          </p:cNvSpPr>
          <p:nvPr>
            <p:ph type="sldNum" idx="12"/>
          </p:nvPr>
        </p:nvSpPr>
        <p:spPr>
          <a:xfrm>
            <a:off x="4455806" y="4905375"/>
            <a:ext cx="227700" cy="241200"/>
          </a:xfrm>
          <a:prstGeom prst="rect">
            <a:avLst/>
          </a:prstGeom>
          <a:noFill/>
          <a:ln>
            <a:noFill/>
          </a:ln>
        </p:spPr>
        <p:txBody>
          <a:bodyPr spcFirstLastPara="1" wrap="square" lIns="50800" tIns="50800" rIns="50800" bIns="50800" anchor="t" anchorCtr="0">
            <a:noAutofit/>
          </a:bodyPr>
          <a:lstStyle>
            <a:lvl1pPr marL="0" marR="0" lvl="0"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Photo">
  <p:cSld name="Photo">
    <p:spTree>
      <p:nvGrpSpPr>
        <p:cNvPr id="1" name="Shape 247"/>
        <p:cNvGrpSpPr/>
        <p:nvPr/>
      </p:nvGrpSpPr>
      <p:grpSpPr>
        <a:xfrm>
          <a:off x="0" y="0"/>
          <a:ext cx="0" cy="0"/>
          <a:chOff x="0" y="0"/>
          <a:chExt cx="0" cy="0"/>
        </a:xfrm>
      </p:grpSpPr>
      <p:sp>
        <p:nvSpPr>
          <p:cNvPr id="248" name="Google Shape;248;p69"/>
          <p:cNvSpPr>
            <a:spLocks noGrp="1"/>
          </p:cNvSpPr>
          <p:nvPr>
            <p:ph type="pic" idx="2"/>
          </p:nvPr>
        </p:nvSpPr>
        <p:spPr>
          <a:xfrm>
            <a:off x="0" y="0"/>
            <a:ext cx="9144000" cy="51435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1pPr>
            <a:lvl2pPr marR="0" lvl="1"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6pPr>
            <a:lvl7pPr marR="0" lvl="6"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7pPr>
            <a:lvl8pPr marR="0" lvl="7"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8pPr>
            <a:lvl9pPr marR="0" lvl="8"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9pPr>
          </a:lstStyle>
          <a:p>
            <a:endParaRPr/>
          </a:p>
        </p:txBody>
      </p:sp>
      <p:sp>
        <p:nvSpPr>
          <p:cNvPr id="249" name="Google Shape;249;p69"/>
          <p:cNvSpPr txBox="1">
            <a:spLocks noGrp="1"/>
          </p:cNvSpPr>
          <p:nvPr>
            <p:ph type="sldNum" idx="12"/>
          </p:nvPr>
        </p:nvSpPr>
        <p:spPr>
          <a:xfrm>
            <a:off x="4455806" y="4905375"/>
            <a:ext cx="227700" cy="241200"/>
          </a:xfrm>
          <a:prstGeom prst="rect">
            <a:avLst/>
          </a:prstGeom>
          <a:noFill/>
          <a:ln>
            <a:noFill/>
          </a:ln>
        </p:spPr>
        <p:txBody>
          <a:bodyPr spcFirstLastPara="1" wrap="square" lIns="50800" tIns="50800" rIns="50800" bIns="50800" anchor="t" anchorCtr="0">
            <a:noAutofit/>
          </a:bodyPr>
          <a:lstStyle>
            <a:lvl1pPr marL="0" marR="0" lvl="0"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Title &amp; Bullets">
  <p:cSld name="Title &amp; Bullets 2">
    <p:spTree>
      <p:nvGrpSpPr>
        <p:cNvPr id="1" name="Shape 250"/>
        <p:cNvGrpSpPr/>
        <p:nvPr/>
      </p:nvGrpSpPr>
      <p:grpSpPr>
        <a:xfrm>
          <a:off x="0" y="0"/>
          <a:ext cx="0" cy="0"/>
          <a:chOff x="0" y="0"/>
          <a:chExt cx="0" cy="0"/>
        </a:xfrm>
      </p:grpSpPr>
      <p:sp>
        <p:nvSpPr>
          <p:cNvPr id="251" name="Google Shape;251;p70"/>
          <p:cNvSpPr txBox="1">
            <a:spLocks noGrp="1"/>
          </p:cNvSpPr>
          <p:nvPr>
            <p:ph type="title"/>
          </p:nvPr>
        </p:nvSpPr>
        <p:spPr>
          <a:xfrm>
            <a:off x="633413" y="357188"/>
            <a:ext cx="7877100" cy="857400"/>
          </a:xfrm>
          <a:prstGeom prst="rect">
            <a:avLst/>
          </a:prstGeom>
          <a:noFill/>
          <a:ln>
            <a:noFill/>
          </a:ln>
        </p:spPr>
        <p:txBody>
          <a:bodyPr spcFirstLastPara="1" wrap="square" lIns="50800" tIns="50800" rIns="50800" bIns="50800" anchor="ctr" anchorCtr="0">
            <a:noAutofit/>
          </a:bodyPr>
          <a:lstStyle>
            <a:lvl1pPr lvl="0" algn="ctr">
              <a:lnSpc>
                <a:spcPct val="100000"/>
              </a:lnSpc>
              <a:spcBef>
                <a:spcPts val="0"/>
              </a:spcBef>
              <a:spcAft>
                <a:spcPts val="0"/>
              </a:spcAft>
              <a:buClr>
                <a:srgbClr val="000000"/>
              </a:buClr>
              <a:buSzPts val="4200"/>
              <a:buFont typeface="Helvetica Neue Light"/>
              <a:buNone/>
              <a:defRPr>
                <a:latin typeface="Helvetica Neue Light"/>
                <a:ea typeface="Helvetica Neue Light"/>
                <a:cs typeface="Helvetica Neue Light"/>
                <a:sym typeface="Helvetica Neue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252" name="Google Shape;252;p70"/>
          <p:cNvSpPr txBox="1">
            <a:spLocks noGrp="1"/>
          </p:cNvSpPr>
          <p:nvPr>
            <p:ph type="body" idx="1"/>
          </p:nvPr>
        </p:nvSpPr>
        <p:spPr>
          <a:xfrm>
            <a:off x="633413" y="1214437"/>
            <a:ext cx="7877100" cy="3452700"/>
          </a:xfrm>
          <a:prstGeom prst="rect">
            <a:avLst/>
          </a:prstGeom>
          <a:noFill/>
          <a:ln>
            <a:noFill/>
          </a:ln>
        </p:spPr>
        <p:txBody>
          <a:bodyPr spcFirstLastPara="1" wrap="square" lIns="50800" tIns="50800" rIns="50800" bIns="50800" anchor="ctr" anchorCtr="0">
            <a:noAutofit/>
          </a:bodyPr>
          <a:lstStyle>
            <a:lvl1pPr marL="457200" lvl="0" indent="-321500" algn="l">
              <a:lnSpc>
                <a:spcPct val="100000"/>
              </a:lnSpc>
              <a:spcBef>
                <a:spcPts val="2213"/>
              </a:spcBef>
              <a:spcAft>
                <a:spcPts val="0"/>
              </a:spcAft>
              <a:buClr>
                <a:srgbClr val="000000"/>
              </a:buClr>
              <a:buSzPts val="1463"/>
              <a:buFont typeface="Helvetica Neue Light"/>
              <a:buChar char="•"/>
              <a:defRPr sz="1950">
                <a:latin typeface="Helvetica Neue Light"/>
                <a:ea typeface="Helvetica Neue Light"/>
                <a:cs typeface="Helvetica Neue Light"/>
                <a:sym typeface="Helvetica Neue Light"/>
              </a:defRPr>
            </a:lvl1pPr>
            <a:lvl2pPr marL="914400" lvl="1" indent="-321500" algn="l">
              <a:lnSpc>
                <a:spcPct val="100000"/>
              </a:lnSpc>
              <a:spcBef>
                <a:spcPts val="2213"/>
              </a:spcBef>
              <a:spcAft>
                <a:spcPts val="0"/>
              </a:spcAft>
              <a:buClr>
                <a:srgbClr val="000000"/>
              </a:buClr>
              <a:buSzPts val="1463"/>
              <a:buFont typeface="Helvetica Neue Light"/>
              <a:buChar char="•"/>
              <a:defRPr sz="1950">
                <a:latin typeface="Helvetica Neue Light"/>
                <a:ea typeface="Helvetica Neue Light"/>
                <a:cs typeface="Helvetica Neue Light"/>
                <a:sym typeface="Helvetica Neue Light"/>
              </a:defRPr>
            </a:lvl2pPr>
            <a:lvl3pPr marL="1371600" lvl="2" indent="-321500" algn="l">
              <a:lnSpc>
                <a:spcPct val="100000"/>
              </a:lnSpc>
              <a:spcBef>
                <a:spcPts val="2213"/>
              </a:spcBef>
              <a:spcAft>
                <a:spcPts val="0"/>
              </a:spcAft>
              <a:buClr>
                <a:srgbClr val="000000"/>
              </a:buClr>
              <a:buSzPts val="1463"/>
              <a:buFont typeface="Helvetica Neue Light"/>
              <a:buChar char="•"/>
              <a:defRPr sz="1950">
                <a:latin typeface="Helvetica Neue Light"/>
                <a:ea typeface="Helvetica Neue Light"/>
                <a:cs typeface="Helvetica Neue Light"/>
                <a:sym typeface="Helvetica Neue Light"/>
              </a:defRPr>
            </a:lvl3pPr>
            <a:lvl4pPr marL="1828800" lvl="3" indent="-321500" algn="l">
              <a:lnSpc>
                <a:spcPct val="100000"/>
              </a:lnSpc>
              <a:spcBef>
                <a:spcPts val="2213"/>
              </a:spcBef>
              <a:spcAft>
                <a:spcPts val="0"/>
              </a:spcAft>
              <a:buClr>
                <a:srgbClr val="000000"/>
              </a:buClr>
              <a:buSzPts val="1463"/>
              <a:buFont typeface="Helvetica Neue Light"/>
              <a:buChar char="•"/>
              <a:defRPr sz="1950">
                <a:latin typeface="Helvetica Neue Light"/>
                <a:ea typeface="Helvetica Neue Light"/>
                <a:cs typeface="Helvetica Neue Light"/>
                <a:sym typeface="Helvetica Neue Light"/>
              </a:defRPr>
            </a:lvl4pPr>
            <a:lvl5pPr marL="2286000" lvl="4" indent="-321500" algn="l">
              <a:lnSpc>
                <a:spcPct val="100000"/>
              </a:lnSpc>
              <a:spcBef>
                <a:spcPts val="2213"/>
              </a:spcBef>
              <a:spcAft>
                <a:spcPts val="0"/>
              </a:spcAft>
              <a:buClr>
                <a:srgbClr val="000000"/>
              </a:buClr>
              <a:buSzPts val="1463"/>
              <a:buFont typeface="Helvetica Neue Light"/>
              <a:buChar char="•"/>
              <a:defRPr sz="1950">
                <a:latin typeface="Helvetica Neue Light"/>
                <a:ea typeface="Helvetica Neue Light"/>
                <a:cs typeface="Helvetica Neue Light"/>
                <a:sym typeface="Helvetica Neue Light"/>
              </a:defRPr>
            </a:lvl5pPr>
            <a:lvl6pPr marL="2743200" lvl="5" indent="-371475" algn="l">
              <a:lnSpc>
                <a:spcPct val="100000"/>
              </a:lnSpc>
              <a:spcBef>
                <a:spcPts val="2213"/>
              </a:spcBef>
              <a:spcAft>
                <a:spcPts val="0"/>
              </a:spcAft>
              <a:buClr>
                <a:srgbClr val="000000"/>
              </a:buClr>
              <a:buSzPts val="2250"/>
              <a:buChar char="•"/>
              <a:defRPr/>
            </a:lvl6pPr>
            <a:lvl7pPr marL="3200400" lvl="6" indent="-371475" algn="l">
              <a:lnSpc>
                <a:spcPct val="100000"/>
              </a:lnSpc>
              <a:spcBef>
                <a:spcPts val="2213"/>
              </a:spcBef>
              <a:spcAft>
                <a:spcPts val="0"/>
              </a:spcAft>
              <a:buClr>
                <a:srgbClr val="000000"/>
              </a:buClr>
              <a:buSzPts val="2250"/>
              <a:buChar char="•"/>
              <a:defRPr/>
            </a:lvl7pPr>
            <a:lvl8pPr marL="3657600" lvl="7" indent="-371475" algn="l">
              <a:lnSpc>
                <a:spcPct val="100000"/>
              </a:lnSpc>
              <a:spcBef>
                <a:spcPts val="2213"/>
              </a:spcBef>
              <a:spcAft>
                <a:spcPts val="0"/>
              </a:spcAft>
              <a:buClr>
                <a:srgbClr val="000000"/>
              </a:buClr>
              <a:buSzPts val="2250"/>
              <a:buChar char="•"/>
              <a:defRPr/>
            </a:lvl8pPr>
            <a:lvl9pPr marL="4114800" lvl="8" indent="-371475" algn="l">
              <a:lnSpc>
                <a:spcPct val="100000"/>
              </a:lnSpc>
              <a:spcBef>
                <a:spcPts val="2213"/>
              </a:spcBef>
              <a:spcAft>
                <a:spcPts val="0"/>
              </a:spcAft>
              <a:buClr>
                <a:srgbClr val="000000"/>
              </a:buClr>
              <a:buSzPts val="2250"/>
              <a:buChar char="•"/>
              <a:defRPr/>
            </a:lvl9pPr>
          </a:lstStyle>
          <a:p>
            <a:endParaRPr/>
          </a:p>
        </p:txBody>
      </p:sp>
      <p:sp>
        <p:nvSpPr>
          <p:cNvPr id="253" name="Google Shape;253;p70"/>
          <p:cNvSpPr txBox="1">
            <a:spLocks noGrp="1"/>
          </p:cNvSpPr>
          <p:nvPr>
            <p:ph type="sldNum" idx="12"/>
          </p:nvPr>
        </p:nvSpPr>
        <p:spPr>
          <a:xfrm>
            <a:off x="4441380" y="4905375"/>
            <a:ext cx="256500" cy="241200"/>
          </a:xfrm>
          <a:prstGeom prst="rect">
            <a:avLst/>
          </a:prstGeom>
          <a:noFill/>
          <a:ln>
            <a:noFill/>
          </a:ln>
        </p:spPr>
        <p:txBody>
          <a:bodyPr spcFirstLastPara="1" wrap="square" lIns="50800" tIns="50800" rIns="50800" bIns="50800" anchor="t" anchorCtr="0">
            <a:noAutofit/>
          </a:bodyPr>
          <a:lstStyle>
            <a:lvl1pPr marL="0" marR="0" lvl="0"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Title &amp; Bullets">
  <p:cSld name="Title &amp; Bullets 3">
    <p:spTree>
      <p:nvGrpSpPr>
        <p:cNvPr id="1" name="Shape 254"/>
        <p:cNvGrpSpPr/>
        <p:nvPr/>
      </p:nvGrpSpPr>
      <p:grpSpPr>
        <a:xfrm>
          <a:off x="0" y="0"/>
          <a:ext cx="0" cy="0"/>
          <a:chOff x="0" y="0"/>
          <a:chExt cx="0" cy="0"/>
        </a:xfrm>
      </p:grpSpPr>
      <p:sp>
        <p:nvSpPr>
          <p:cNvPr id="255" name="Google Shape;255;p71"/>
          <p:cNvSpPr txBox="1">
            <a:spLocks noGrp="1"/>
          </p:cNvSpPr>
          <p:nvPr>
            <p:ph type="title"/>
          </p:nvPr>
        </p:nvSpPr>
        <p:spPr>
          <a:xfrm>
            <a:off x="633413" y="357188"/>
            <a:ext cx="7877100" cy="857400"/>
          </a:xfrm>
          <a:prstGeom prst="rect">
            <a:avLst/>
          </a:prstGeom>
          <a:noFill/>
          <a:ln>
            <a:noFill/>
          </a:ln>
        </p:spPr>
        <p:txBody>
          <a:bodyPr spcFirstLastPara="1" wrap="square" lIns="50800" tIns="50800" rIns="50800" bIns="50800" anchor="ctr" anchorCtr="0">
            <a:noAutofit/>
          </a:bodyPr>
          <a:lstStyle>
            <a:lvl1pPr lvl="0" algn="ctr">
              <a:lnSpc>
                <a:spcPct val="100000"/>
              </a:lnSpc>
              <a:spcBef>
                <a:spcPts val="0"/>
              </a:spcBef>
              <a:spcAft>
                <a:spcPts val="0"/>
              </a:spcAft>
              <a:buClr>
                <a:srgbClr val="000000"/>
              </a:buClr>
              <a:buSzPts val="4200"/>
              <a:buFont typeface="Helvetica Neue Light"/>
              <a:buNone/>
              <a:defRPr>
                <a:latin typeface="Helvetica Neue Light"/>
                <a:ea typeface="Helvetica Neue Light"/>
                <a:cs typeface="Helvetica Neue Light"/>
                <a:sym typeface="Helvetica Neue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256" name="Google Shape;256;p71"/>
          <p:cNvSpPr txBox="1">
            <a:spLocks noGrp="1"/>
          </p:cNvSpPr>
          <p:nvPr>
            <p:ph type="body" idx="1"/>
          </p:nvPr>
        </p:nvSpPr>
        <p:spPr>
          <a:xfrm>
            <a:off x="633413" y="1214437"/>
            <a:ext cx="7877100" cy="3452700"/>
          </a:xfrm>
          <a:prstGeom prst="rect">
            <a:avLst/>
          </a:prstGeom>
          <a:noFill/>
          <a:ln>
            <a:noFill/>
          </a:ln>
        </p:spPr>
        <p:txBody>
          <a:bodyPr spcFirstLastPara="1" wrap="square" lIns="50800" tIns="50800" rIns="50800" bIns="50800" anchor="ctr" anchorCtr="0">
            <a:noAutofit/>
          </a:bodyPr>
          <a:lstStyle>
            <a:lvl1pPr marL="457200" lvl="0" indent="-321500" algn="l">
              <a:lnSpc>
                <a:spcPct val="100000"/>
              </a:lnSpc>
              <a:spcBef>
                <a:spcPts val="2213"/>
              </a:spcBef>
              <a:spcAft>
                <a:spcPts val="0"/>
              </a:spcAft>
              <a:buClr>
                <a:srgbClr val="000000"/>
              </a:buClr>
              <a:buSzPts val="1463"/>
              <a:buFont typeface="Helvetica Neue Light"/>
              <a:buChar char="•"/>
              <a:defRPr sz="1950">
                <a:latin typeface="Helvetica Neue Light"/>
                <a:ea typeface="Helvetica Neue Light"/>
                <a:cs typeface="Helvetica Neue Light"/>
                <a:sym typeface="Helvetica Neue Light"/>
              </a:defRPr>
            </a:lvl1pPr>
            <a:lvl2pPr marL="914400" lvl="1" indent="-321500" algn="l">
              <a:lnSpc>
                <a:spcPct val="100000"/>
              </a:lnSpc>
              <a:spcBef>
                <a:spcPts val="2213"/>
              </a:spcBef>
              <a:spcAft>
                <a:spcPts val="0"/>
              </a:spcAft>
              <a:buClr>
                <a:srgbClr val="000000"/>
              </a:buClr>
              <a:buSzPts val="1463"/>
              <a:buFont typeface="Helvetica Neue Light"/>
              <a:buChar char="•"/>
              <a:defRPr sz="1950">
                <a:latin typeface="Helvetica Neue Light"/>
                <a:ea typeface="Helvetica Neue Light"/>
                <a:cs typeface="Helvetica Neue Light"/>
                <a:sym typeface="Helvetica Neue Light"/>
              </a:defRPr>
            </a:lvl2pPr>
            <a:lvl3pPr marL="1371600" lvl="2" indent="-321500" algn="l">
              <a:lnSpc>
                <a:spcPct val="100000"/>
              </a:lnSpc>
              <a:spcBef>
                <a:spcPts val="2213"/>
              </a:spcBef>
              <a:spcAft>
                <a:spcPts val="0"/>
              </a:spcAft>
              <a:buClr>
                <a:srgbClr val="000000"/>
              </a:buClr>
              <a:buSzPts val="1463"/>
              <a:buFont typeface="Helvetica Neue Light"/>
              <a:buChar char="•"/>
              <a:defRPr sz="1950">
                <a:latin typeface="Helvetica Neue Light"/>
                <a:ea typeface="Helvetica Neue Light"/>
                <a:cs typeface="Helvetica Neue Light"/>
                <a:sym typeface="Helvetica Neue Light"/>
              </a:defRPr>
            </a:lvl3pPr>
            <a:lvl4pPr marL="1828800" lvl="3" indent="-321500" algn="l">
              <a:lnSpc>
                <a:spcPct val="100000"/>
              </a:lnSpc>
              <a:spcBef>
                <a:spcPts val="2213"/>
              </a:spcBef>
              <a:spcAft>
                <a:spcPts val="0"/>
              </a:spcAft>
              <a:buClr>
                <a:srgbClr val="000000"/>
              </a:buClr>
              <a:buSzPts val="1463"/>
              <a:buFont typeface="Helvetica Neue Light"/>
              <a:buChar char="•"/>
              <a:defRPr sz="1950">
                <a:latin typeface="Helvetica Neue Light"/>
                <a:ea typeface="Helvetica Neue Light"/>
                <a:cs typeface="Helvetica Neue Light"/>
                <a:sym typeface="Helvetica Neue Light"/>
              </a:defRPr>
            </a:lvl4pPr>
            <a:lvl5pPr marL="2286000" lvl="4" indent="-321500" algn="l">
              <a:lnSpc>
                <a:spcPct val="100000"/>
              </a:lnSpc>
              <a:spcBef>
                <a:spcPts val="2213"/>
              </a:spcBef>
              <a:spcAft>
                <a:spcPts val="0"/>
              </a:spcAft>
              <a:buClr>
                <a:srgbClr val="000000"/>
              </a:buClr>
              <a:buSzPts val="1463"/>
              <a:buFont typeface="Helvetica Neue Light"/>
              <a:buChar char="•"/>
              <a:defRPr sz="1950">
                <a:latin typeface="Helvetica Neue Light"/>
                <a:ea typeface="Helvetica Neue Light"/>
                <a:cs typeface="Helvetica Neue Light"/>
                <a:sym typeface="Helvetica Neue Light"/>
              </a:defRPr>
            </a:lvl5pPr>
            <a:lvl6pPr marL="2743200" lvl="5" indent="-371475" algn="l">
              <a:lnSpc>
                <a:spcPct val="100000"/>
              </a:lnSpc>
              <a:spcBef>
                <a:spcPts val="2213"/>
              </a:spcBef>
              <a:spcAft>
                <a:spcPts val="0"/>
              </a:spcAft>
              <a:buClr>
                <a:srgbClr val="000000"/>
              </a:buClr>
              <a:buSzPts val="2250"/>
              <a:buChar char="•"/>
              <a:defRPr/>
            </a:lvl6pPr>
            <a:lvl7pPr marL="3200400" lvl="6" indent="-371475" algn="l">
              <a:lnSpc>
                <a:spcPct val="100000"/>
              </a:lnSpc>
              <a:spcBef>
                <a:spcPts val="2213"/>
              </a:spcBef>
              <a:spcAft>
                <a:spcPts val="0"/>
              </a:spcAft>
              <a:buClr>
                <a:srgbClr val="000000"/>
              </a:buClr>
              <a:buSzPts val="2250"/>
              <a:buChar char="•"/>
              <a:defRPr/>
            </a:lvl7pPr>
            <a:lvl8pPr marL="3657600" lvl="7" indent="-371475" algn="l">
              <a:lnSpc>
                <a:spcPct val="100000"/>
              </a:lnSpc>
              <a:spcBef>
                <a:spcPts val="2213"/>
              </a:spcBef>
              <a:spcAft>
                <a:spcPts val="0"/>
              </a:spcAft>
              <a:buClr>
                <a:srgbClr val="000000"/>
              </a:buClr>
              <a:buSzPts val="2250"/>
              <a:buChar char="•"/>
              <a:defRPr/>
            </a:lvl8pPr>
            <a:lvl9pPr marL="4114800" lvl="8" indent="-371475" algn="l">
              <a:lnSpc>
                <a:spcPct val="100000"/>
              </a:lnSpc>
              <a:spcBef>
                <a:spcPts val="2213"/>
              </a:spcBef>
              <a:spcAft>
                <a:spcPts val="0"/>
              </a:spcAft>
              <a:buClr>
                <a:srgbClr val="000000"/>
              </a:buClr>
              <a:buSzPts val="2250"/>
              <a:buChar char="•"/>
              <a:defRPr/>
            </a:lvl9pPr>
          </a:lstStyle>
          <a:p>
            <a:endParaRPr/>
          </a:p>
        </p:txBody>
      </p:sp>
      <p:sp>
        <p:nvSpPr>
          <p:cNvPr id="257" name="Google Shape;257;p71"/>
          <p:cNvSpPr txBox="1">
            <a:spLocks noGrp="1"/>
          </p:cNvSpPr>
          <p:nvPr>
            <p:ph type="sldNum" idx="12"/>
          </p:nvPr>
        </p:nvSpPr>
        <p:spPr>
          <a:xfrm>
            <a:off x="4441379" y="4905375"/>
            <a:ext cx="256500" cy="241200"/>
          </a:xfrm>
          <a:prstGeom prst="rect">
            <a:avLst/>
          </a:prstGeom>
          <a:noFill/>
          <a:ln>
            <a:noFill/>
          </a:ln>
        </p:spPr>
        <p:txBody>
          <a:bodyPr spcFirstLastPara="1" wrap="square" lIns="50800" tIns="50800" rIns="50800" bIns="50800" anchor="t" anchorCtr="0">
            <a:noAutofit/>
          </a:bodyPr>
          <a:lstStyle>
            <a:lvl1pPr marL="0" marR="0" lvl="0"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Picture Blue">
  <p:cSld name="Picture Blue">
    <p:bg>
      <p:bgPr>
        <a:solidFill>
          <a:schemeClr val="accent2"/>
        </a:solidFill>
        <a:effectLst/>
      </p:bgPr>
    </p:bg>
    <p:spTree>
      <p:nvGrpSpPr>
        <p:cNvPr id="1" name="Shape 258"/>
        <p:cNvGrpSpPr/>
        <p:nvPr/>
      </p:nvGrpSpPr>
      <p:grpSpPr>
        <a:xfrm>
          <a:off x="0" y="0"/>
          <a:ext cx="0" cy="0"/>
          <a:chOff x="0" y="0"/>
          <a:chExt cx="0" cy="0"/>
        </a:xfrm>
      </p:grpSpPr>
      <p:sp>
        <p:nvSpPr>
          <p:cNvPr id="259" name="Google Shape;259;p72"/>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900"/>
              <a:buFont typeface="Helvetica Neue Light"/>
              <a:buNone/>
              <a:defRPr sz="6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Helvetica Neue Light"/>
              <a:buNone/>
              <a:defRPr sz="6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Helvetica Neue Light"/>
              <a:buNone/>
              <a:defRPr sz="6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Helvetica Neue Light"/>
              <a:buNone/>
              <a:defRPr sz="6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Helvetica Neue Light"/>
              <a:buNone/>
              <a:defRPr sz="6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Helvetica Neue Light"/>
              <a:buNone/>
              <a:defRPr sz="6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Helvetica Neue Light"/>
              <a:buNone/>
              <a:defRPr sz="6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Helvetica Neue Light"/>
              <a:buNone/>
              <a:defRPr sz="6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Helvetica Neue Light"/>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ubhead">
  <p:cSld name="CUSTOM">
    <p:spTree>
      <p:nvGrpSpPr>
        <p:cNvPr id="1" name="Shape 25"/>
        <p:cNvGrpSpPr/>
        <p:nvPr/>
      </p:nvGrpSpPr>
      <p:grpSpPr>
        <a:xfrm>
          <a:off x="0" y="0"/>
          <a:ext cx="0" cy="0"/>
          <a:chOff x="0" y="0"/>
          <a:chExt cx="0" cy="0"/>
        </a:xfrm>
      </p:grpSpPr>
      <p:sp>
        <p:nvSpPr>
          <p:cNvPr id="26" name="Google Shape;26;p9"/>
          <p:cNvSpPr txBox="1">
            <a:spLocks noGrp="1"/>
          </p:cNvSpPr>
          <p:nvPr>
            <p:ph type="title"/>
          </p:nvPr>
        </p:nvSpPr>
        <p:spPr>
          <a:xfrm>
            <a:off x="205550" y="-27847"/>
            <a:ext cx="8229600" cy="8574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9"/>
          <p:cNvSpPr txBox="1">
            <a:spLocks noGrp="1"/>
          </p:cNvSpPr>
          <p:nvPr>
            <p:ph type="subTitle" idx="1"/>
          </p:nvPr>
        </p:nvSpPr>
        <p:spPr>
          <a:xfrm>
            <a:off x="28435" y="430907"/>
            <a:ext cx="7395900" cy="755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640"/>
              </a:spcBef>
              <a:spcAft>
                <a:spcPts val="0"/>
              </a:spcAft>
              <a:buSzPts val="2800"/>
              <a:buNone/>
              <a:defRPr sz="2000">
                <a:solidFill>
                  <a:schemeClr val="dk2"/>
                </a:solidFill>
              </a:defRPr>
            </a:lvl1pPr>
            <a:lvl2pPr lvl="1" algn="l">
              <a:lnSpc>
                <a:spcPct val="100000"/>
              </a:lnSpc>
              <a:spcBef>
                <a:spcPts val="640"/>
              </a:spcBef>
              <a:spcAft>
                <a:spcPts val="0"/>
              </a:spcAft>
              <a:buSzPts val="2800"/>
              <a:buNone/>
              <a:defRPr sz="2000"/>
            </a:lvl2pPr>
            <a:lvl3pPr lvl="2" algn="l">
              <a:lnSpc>
                <a:spcPct val="100000"/>
              </a:lnSpc>
              <a:spcBef>
                <a:spcPts val="640"/>
              </a:spcBef>
              <a:spcAft>
                <a:spcPts val="0"/>
              </a:spcAft>
              <a:buSzPts val="2400"/>
              <a:buNone/>
              <a:defRPr sz="2000"/>
            </a:lvl3pPr>
            <a:lvl4pPr lvl="3" algn="l">
              <a:lnSpc>
                <a:spcPct val="100000"/>
              </a:lnSpc>
              <a:spcBef>
                <a:spcPts val="640"/>
              </a:spcBef>
              <a:spcAft>
                <a:spcPts val="0"/>
              </a:spcAft>
              <a:buSzPts val="2000"/>
              <a:buNone/>
              <a:defRPr sz="2000"/>
            </a:lvl4pPr>
            <a:lvl5pPr lvl="4" algn="l">
              <a:lnSpc>
                <a:spcPct val="100000"/>
              </a:lnSpc>
              <a:spcBef>
                <a:spcPts val="640"/>
              </a:spcBef>
              <a:spcAft>
                <a:spcPts val="0"/>
              </a:spcAft>
              <a:buSzPts val="2000"/>
              <a:buNone/>
              <a:defRPr sz="2000"/>
            </a:lvl5pPr>
            <a:lvl6pPr lvl="5" algn="l">
              <a:lnSpc>
                <a:spcPct val="100000"/>
              </a:lnSpc>
              <a:spcBef>
                <a:spcPts val="640"/>
              </a:spcBef>
              <a:spcAft>
                <a:spcPts val="0"/>
              </a:spcAft>
              <a:buSzPts val="2000"/>
              <a:buNone/>
              <a:defRPr sz="2000"/>
            </a:lvl6pPr>
            <a:lvl7pPr lvl="6" algn="l">
              <a:lnSpc>
                <a:spcPct val="100000"/>
              </a:lnSpc>
              <a:spcBef>
                <a:spcPts val="640"/>
              </a:spcBef>
              <a:spcAft>
                <a:spcPts val="0"/>
              </a:spcAft>
              <a:buSzPts val="2000"/>
              <a:buNone/>
              <a:defRPr sz="2000"/>
            </a:lvl7pPr>
            <a:lvl8pPr lvl="7" algn="l">
              <a:lnSpc>
                <a:spcPct val="100000"/>
              </a:lnSpc>
              <a:spcBef>
                <a:spcPts val="640"/>
              </a:spcBef>
              <a:spcAft>
                <a:spcPts val="0"/>
              </a:spcAft>
              <a:buSzPts val="2000"/>
              <a:buNone/>
              <a:defRPr sz="2000"/>
            </a:lvl8pPr>
            <a:lvl9pPr lvl="8" algn="l">
              <a:lnSpc>
                <a:spcPct val="100000"/>
              </a:lnSpc>
              <a:spcBef>
                <a:spcPts val="640"/>
              </a:spcBef>
              <a:spcAft>
                <a:spcPts val="0"/>
              </a:spcAft>
              <a:buSzPts val="2000"/>
              <a:buNone/>
              <a:defRPr sz="2000"/>
            </a:lvl9pPr>
          </a:lstStyle>
          <a:p>
            <a:endParaRPr/>
          </a:p>
        </p:txBody>
      </p:sp>
      <p:sp>
        <p:nvSpPr>
          <p:cNvPr id="28" name="Google Shape;28;p9"/>
          <p:cNvSpPr txBox="1">
            <a:spLocks noGrp="1"/>
          </p:cNvSpPr>
          <p:nvPr>
            <p:ph type="title" idx="2"/>
          </p:nvPr>
        </p:nvSpPr>
        <p:spPr>
          <a:xfrm>
            <a:off x="205550" y="-27847"/>
            <a:ext cx="8229600" cy="8574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dk1"/>
              </a:buClr>
              <a:buSzPts val="3000"/>
              <a:buFont typeface="Poppins Medium"/>
              <a:buNone/>
              <a:defRPr sz="3000" i="0" u="none" strike="noStrike" cap="none">
                <a:solidFill>
                  <a:schemeClr val="dk1"/>
                </a:solidFill>
                <a:latin typeface="Poppins Medium"/>
                <a:ea typeface="Poppins Medium"/>
                <a:cs typeface="Poppins Medium"/>
                <a:sym typeface="Poppins Medium"/>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29" name="Google Shape;29;p9"/>
          <p:cNvSpPr txBox="1">
            <a:spLocks noGrp="1"/>
          </p:cNvSpPr>
          <p:nvPr>
            <p:ph type="body" idx="3"/>
          </p:nvPr>
        </p:nvSpPr>
        <p:spPr>
          <a:xfrm>
            <a:off x="347025" y="1006750"/>
            <a:ext cx="8229600" cy="3394500"/>
          </a:xfrm>
          <a:prstGeom prst="rect">
            <a:avLst/>
          </a:prstGeom>
          <a:noFill/>
          <a:ln>
            <a:noFill/>
          </a:ln>
        </p:spPr>
        <p:txBody>
          <a:bodyPr spcFirstLastPara="1" wrap="square" lIns="91425" tIns="91425" rIns="91425" bIns="91425" anchor="t" anchorCtr="0">
            <a:noAutofit/>
          </a:bodyPr>
          <a:lstStyle>
            <a:lvl1pPr marL="457200" marR="0" lvl="0" indent="-381000" algn="l">
              <a:lnSpc>
                <a:spcPct val="115000"/>
              </a:lnSpc>
              <a:spcBef>
                <a:spcPts val="640"/>
              </a:spcBef>
              <a:spcAft>
                <a:spcPts val="0"/>
              </a:spcAft>
              <a:buClr>
                <a:schemeClr val="dk1"/>
              </a:buClr>
              <a:buSzPts val="2400"/>
              <a:buFont typeface="Poppins"/>
              <a:buChar char="•"/>
              <a:defRPr sz="2400" i="0" u="none" strike="noStrike" cap="none">
                <a:solidFill>
                  <a:schemeClr val="dk1"/>
                </a:solidFill>
                <a:latin typeface="Poppins"/>
                <a:ea typeface="Poppins"/>
                <a:cs typeface="Poppins"/>
                <a:sym typeface="Poppins"/>
              </a:defRPr>
            </a:lvl1pPr>
            <a:lvl2pPr marL="914400" marR="0" lvl="1" indent="-355600" algn="l">
              <a:lnSpc>
                <a:spcPct val="115000"/>
              </a:lnSpc>
              <a:spcBef>
                <a:spcPts val="560"/>
              </a:spcBef>
              <a:spcAft>
                <a:spcPts val="0"/>
              </a:spcAft>
              <a:buClr>
                <a:schemeClr val="dk1"/>
              </a:buClr>
              <a:buSzPts val="2000"/>
              <a:buFont typeface="Poppins"/>
              <a:buChar char="–"/>
              <a:defRPr sz="2000" i="0" u="none" strike="noStrike" cap="none">
                <a:solidFill>
                  <a:schemeClr val="dk1"/>
                </a:solidFill>
                <a:latin typeface="Poppins"/>
                <a:ea typeface="Poppins"/>
                <a:cs typeface="Poppins"/>
                <a:sym typeface="Poppins"/>
              </a:defRPr>
            </a:lvl2pPr>
            <a:lvl3pPr marL="1371600" marR="0" lvl="2" indent="-330200" algn="l">
              <a:lnSpc>
                <a:spcPct val="115000"/>
              </a:lnSpc>
              <a:spcBef>
                <a:spcPts val="480"/>
              </a:spcBef>
              <a:spcAft>
                <a:spcPts val="0"/>
              </a:spcAft>
              <a:buClr>
                <a:schemeClr val="dk1"/>
              </a:buClr>
              <a:buSzPts val="1600"/>
              <a:buFont typeface="Poppins"/>
              <a:buChar char="•"/>
              <a:defRPr sz="1600" i="0" u="none" strike="noStrike" cap="none">
                <a:solidFill>
                  <a:schemeClr val="dk1"/>
                </a:solidFill>
                <a:latin typeface="Poppins"/>
                <a:ea typeface="Poppins"/>
                <a:cs typeface="Poppins"/>
                <a:sym typeface="Poppins"/>
              </a:defRPr>
            </a:lvl3pPr>
            <a:lvl4pPr marL="1828800" marR="0" lvl="3" indent="-304800" algn="l">
              <a:lnSpc>
                <a:spcPct val="115000"/>
              </a:lnSpc>
              <a:spcBef>
                <a:spcPts val="400"/>
              </a:spcBef>
              <a:spcAft>
                <a:spcPts val="0"/>
              </a:spcAft>
              <a:buClr>
                <a:schemeClr val="dk1"/>
              </a:buClr>
              <a:buSzPts val="1200"/>
              <a:buFont typeface="Poppins"/>
              <a:buChar char="–"/>
              <a:defRPr sz="1200" i="0" u="none" strike="noStrike" cap="none">
                <a:solidFill>
                  <a:schemeClr val="dk1"/>
                </a:solidFill>
                <a:latin typeface="Poppins"/>
                <a:ea typeface="Poppins"/>
                <a:cs typeface="Poppins"/>
                <a:sym typeface="Poppins"/>
              </a:defRPr>
            </a:lvl4pPr>
            <a:lvl5pPr marL="2286000" marR="0" lvl="4" indent="-292100" algn="l">
              <a:lnSpc>
                <a:spcPct val="115000"/>
              </a:lnSpc>
              <a:spcBef>
                <a:spcPts val="400"/>
              </a:spcBef>
              <a:spcAft>
                <a:spcPts val="0"/>
              </a:spcAft>
              <a:buClr>
                <a:schemeClr val="dk1"/>
              </a:buClr>
              <a:buSzPts val="1000"/>
              <a:buFont typeface="Poppins"/>
              <a:buChar char="»"/>
              <a:defRPr sz="1000" i="0" u="none" strike="noStrike" cap="none">
                <a:solidFill>
                  <a:schemeClr val="dk1"/>
                </a:solidFill>
                <a:latin typeface="Poppins"/>
                <a:ea typeface="Poppins"/>
                <a:cs typeface="Poppins"/>
                <a:sym typeface="Poppins"/>
              </a:defRPr>
            </a:lvl5pPr>
            <a:lvl6pPr marL="2743200" marR="0" lvl="5" indent="-279400" algn="l">
              <a:lnSpc>
                <a:spcPct val="115000"/>
              </a:lnSpc>
              <a:spcBef>
                <a:spcPts val="400"/>
              </a:spcBef>
              <a:spcAft>
                <a:spcPts val="0"/>
              </a:spcAft>
              <a:buClr>
                <a:schemeClr val="dk1"/>
              </a:buClr>
              <a:buSzPts val="800"/>
              <a:buFont typeface="Poppins"/>
              <a:buChar char="•"/>
              <a:defRPr sz="800" i="0" u="none" strike="noStrike" cap="none">
                <a:solidFill>
                  <a:schemeClr val="dk1"/>
                </a:solidFill>
                <a:latin typeface="Poppins"/>
                <a:ea typeface="Poppins"/>
                <a:cs typeface="Poppins"/>
                <a:sym typeface="Poppins"/>
              </a:defRPr>
            </a:lvl6pPr>
            <a:lvl7pPr marL="3200400" marR="0" lvl="6" indent="-279400" algn="l">
              <a:lnSpc>
                <a:spcPct val="115000"/>
              </a:lnSpc>
              <a:spcBef>
                <a:spcPts val="400"/>
              </a:spcBef>
              <a:spcAft>
                <a:spcPts val="0"/>
              </a:spcAft>
              <a:buClr>
                <a:schemeClr val="dk1"/>
              </a:buClr>
              <a:buSzPts val="800"/>
              <a:buFont typeface="Poppins"/>
              <a:buChar char="•"/>
              <a:defRPr sz="800" i="0" u="none" strike="noStrike" cap="none">
                <a:solidFill>
                  <a:schemeClr val="dk1"/>
                </a:solidFill>
                <a:latin typeface="Poppins"/>
                <a:ea typeface="Poppins"/>
                <a:cs typeface="Poppins"/>
                <a:sym typeface="Poppins"/>
              </a:defRPr>
            </a:lvl7pPr>
            <a:lvl8pPr marL="3657600" marR="0" lvl="7" indent="-279400" algn="l">
              <a:lnSpc>
                <a:spcPct val="115000"/>
              </a:lnSpc>
              <a:spcBef>
                <a:spcPts val="400"/>
              </a:spcBef>
              <a:spcAft>
                <a:spcPts val="0"/>
              </a:spcAft>
              <a:buClr>
                <a:schemeClr val="dk1"/>
              </a:buClr>
              <a:buSzPts val="800"/>
              <a:buFont typeface="Poppins"/>
              <a:buChar char="•"/>
              <a:defRPr sz="800" i="0" u="none" strike="noStrike" cap="none">
                <a:solidFill>
                  <a:schemeClr val="dk1"/>
                </a:solidFill>
                <a:latin typeface="Poppins"/>
                <a:ea typeface="Poppins"/>
                <a:cs typeface="Poppins"/>
                <a:sym typeface="Poppins"/>
              </a:defRPr>
            </a:lvl8pPr>
            <a:lvl9pPr marL="4114800" marR="0" lvl="8" indent="-279400" algn="l">
              <a:lnSpc>
                <a:spcPct val="115000"/>
              </a:lnSpc>
              <a:spcBef>
                <a:spcPts val="400"/>
              </a:spcBef>
              <a:spcAft>
                <a:spcPts val="0"/>
              </a:spcAft>
              <a:buClr>
                <a:schemeClr val="dk1"/>
              </a:buClr>
              <a:buSzPts val="800"/>
              <a:buFont typeface="Poppins"/>
              <a:buChar char="•"/>
              <a:defRPr sz="800" i="0" u="none" strike="noStrike" cap="none">
                <a:solidFill>
                  <a:schemeClr val="dk1"/>
                </a:solidFill>
                <a:latin typeface="Poppins"/>
                <a:ea typeface="Poppins"/>
                <a:cs typeface="Poppins"/>
                <a:sym typeface="Poppins"/>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Electricco_Divider">
  <p:cSld name="TITLE_1">
    <p:bg>
      <p:bgPr>
        <a:solidFill>
          <a:schemeClr val="accent3"/>
        </a:solidFill>
        <a:effectLst/>
      </p:bgPr>
    </p:bg>
    <p:spTree>
      <p:nvGrpSpPr>
        <p:cNvPr id="1" name="Shape 30"/>
        <p:cNvGrpSpPr/>
        <p:nvPr/>
      </p:nvGrpSpPr>
      <p:grpSpPr>
        <a:xfrm>
          <a:off x="0" y="0"/>
          <a:ext cx="0" cy="0"/>
          <a:chOff x="0" y="0"/>
          <a:chExt cx="0" cy="0"/>
        </a:xfrm>
      </p:grpSpPr>
      <p:sp>
        <p:nvSpPr>
          <p:cNvPr id="31" name="Google Shape;31;p10"/>
          <p:cNvSpPr txBox="1">
            <a:spLocks noGrp="1"/>
          </p:cNvSpPr>
          <p:nvPr>
            <p:ph type="ctrTitle"/>
          </p:nvPr>
        </p:nvSpPr>
        <p:spPr>
          <a:xfrm>
            <a:off x="406000" y="1994850"/>
            <a:ext cx="8303700" cy="1102500"/>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chemeClr val="dk1"/>
              </a:buClr>
              <a:buSzPts val="3000"/>
              <a:buNone/>
              <a:defRPr sz="4400" i="0" u="none" strike="noStrike" cap="none">
                <a:solidFill>
                  <a:schemeClr val="dk1"/>
                </a:solidFil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Electricco_Half">
  <p:cSld name="CUSTOM_2_4_1">
    <p:spTree>
      <p:nvGrpSpPr>
        <p:cNvPr id="1" name="Shape 32"/>
        <p:cNvGrpSpPr/>
        <p:nvPr/>
      </p:nvGrpSpPr>
      <p:grpSpPr>
        <a:xfrm>
          <a:off x="0" y="0"/>
          <a:ext cx="0" cy="0"/>
          <a:chOff x="0" y="0"/>
          <a:chExt cx="0" cy="0"/>
        </a:xfrm>
      </p:grpSpPr>
      <p:sp>
        <p:nvSpPr>
          <p:cNvPr id="33" name="Google Shape;33;p11"/>
          <p:cNvSpPr/>
          <p:nvPr/>
        </p:nvSpPr>
        <p:spPr>
          <a:xfrm>
            <a:off x="-5800" y="-5800"/>
            <a:ext cx="4598400" cy="51792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s-MX"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34" name="Google Shape;34;p11"/>
          <p:cNvSpPr txBox="1">
            <a:spLocks noGrp="1"/>
          </p:cNvSpPr>
          <p:nvPr>
            <p:ph type="title"/>
          </p:nvPr>
        </p:nvSpPr>
        <p:spPr>
          <a:xfrm>
            <a:off x="205550" y="962750"/>
            <a:ext cx="4006800" cy="8574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dk1"/>
              </a:buClr>
              <a:buSzPts val="3000"/>
              <a:buFont typeface="Poppins Medium"/>
              <a:buNone/>
              <a:defRPr i="0" u="none" strike="noStrike" cap="none">
                <a:solidFill>
                  <a:schemeClr val="dk1"/>
                </a:solidFill>
                <a:latin typeface="Poppins Medium"/>
                <a:ea typeface="Poppins Medium"/>
                <a:cs typeface="Poppins Medium"/>
                <a:sym typeface="Poppins Medium"/>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35" name="Google Shape;35;p11"/>
          <p:cNvSpPr txBox="1">
            <a:spLocks noGrp="1"/>
          </p:cNvSpPr>
          <p:nvPr>
            <p:ph type="subTitle" idx="1"/>
          </p:nvPr>
        </p:nvSpPr>
        <p:spPr>
          <a:xfrm>
            <a:off x="295800" y="2091550"/>
            <a:ext cx="3293700" cy="2066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640"/>
              </a:spcBef>
              <a:spcAft>
                <a:spcPts val="0"/>
              </a:spcAft>
              <a:buSzPts val="2800"/>
              <a:buNone/>
              <a:defRPr sz="1200"/>
            </a:lvl1pPr>
            <a:lvl2pPr lvl="1" algn="l">
              <a:lnSpc>
                <a:spcPct val="100000"/>
              </a:lnSpc>
              <a:spcBef>
                <a:spcPts val="640"/>
              </a:spcBef>
              <a:spcAft>
                <a:spcPts val="0"/>
              </a:spcAft>
              <a:buSzPts val="2800"/>
              <a:buNone/>
              <a:defRPr/>
            </a:lvl2pPr>
            <a:lvl3pPr lvl="2" algn="l">
              <a:lnSpc>
                <a:spcPct val="100000"/>
              </a:lnSpc>
              <a:spcBef>
                <a:spcPts val="640"/>
              </a:spcBef>
              <a:spcAft>
                <a:spcPts val="0"/>
              </a:spcAft>
              <a:buSzPts val="2400"/>
              <a:buNone/>
              <a:defRPr/>
            </a:lvl3pPr>
            <a:lvl4pPr lvl="3" algn="l">
              <a:lnSpc>
                <a:spcPct val="100000"/>
              </a:lnSpc>
              <a:spcBef>
                <a:spcPts val="640"/>
              </a:spcBef>
              <a:spcAft>
                <a:spcPts val="0"/>
              </a:spcAft>
              <a:buSzPts val="2000"/>
              <a:buNone/>
              <a:defRPr/>
            </a:lvl4pPr>
            <a:lvl5pPr lvl="4" algn="l">
              <a:lnSpc>
                <a:spcPct val="100000"/>
              </a:lnSpc>
              <a:spcBef>
                <a:spcPts val="640"/>
              </a:spcBef>
              <a:spcAft>
                <a:spcPts val="0"/>
              </a:spcAft>
              <a:buSzPts val="2000"/>
              <a:buNone/>
              <a:defRPr/>
            </a:lvl5pPr>
            <a:lvl6pPr lvl="5" algn="l">
              <a:lnSpc>
                <a:spcPct val="100000"/>
              </a:lnSpc>
              <a:spcBef>
                <a:spcPts val="640"/>
              </a:spcBef>
              <a:spcAft>
                <a:spcPts val="0"/>
              </a:spcAft>
              <a:buSzPts val="2000"/>
              <a:buNone/>
              <a:defRPr/>
            </a:lvl6pPr>
            <a:lvl7pPr lvl="6" algn="l">
              <a:lnSpc>
                <a:spcPct val="100000"/>
              </a:lnSpc>
              <a:spcBef>
                <a:spcPts val="640"/>
              </a:spcBef>
              <a:spcAft>
                <a:spcPts val="0"/>
              </a:spcAft>
              <a:buSzPts val="2000"/>
              <a:buNone/>
              <a:defRPr/>
            </a:lvl7pPr>
            <a:lvl8pPr lvl="7" algn="l">
              <a:lnSpc>
                <a:spcPct val="100000"/>
              </a:lnSpc>
              <a:spcBef>
                <a:spcPts val="640"/>
              </a:spcBef>
              <a:spcAft>
                <a:spcPts val="0"/>
              </a:spcAft>
              <a:buSzPts val="2000"/>
              <a:buNone/>
              <a:defRPr/>
            </a:lvl8pPr>
            <a:lvl9pPr lvl="8" algn="l">
              <a:lnSpc>
                <a:spcPct val="100000"/>
              </a:lnSpc>
              <a:spcBef>
                <a:spcPts val="640"/>
              </a:spcBef>
              <a:spcAft>
                <a:spcPts val="0"/>
              </a:spcAft>
              <a:buSzPts val="20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slideLayout" Target="../slideLayouts/slideLayout65.xml"/><Relationship Id="rId18" Type="http://schemas.openxmlformats.org/officeDocument/2006/relationships/theme" Target="../theme/theme2.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17" Type="http://schemas.openxmlformats.org/officeDocument/2006/relationships/slideLayout" Target="../slideLayouts/slideLayout69.xml"/><Relationship Id="rId2" Type="http://schemas.openxmlformats.org/officeDocument/2006/relationships/slideLayout" Target="../slideLayouts/slideLayout54.xml"/><Relationship Id="rId16" Type="http://schemas.openxmlformats.org/officeDocument/2006/relationships/slideLayout" Target="../slideLayouts/slideLayout68.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5" Type="http://schemas.openxmlformats.org/officeDocument/2006/relationships/slideLayout" Target="../slideLayouts/slideLayout6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05550" y="-27847"/>
            <a:ext cx="8229600" cy="8574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chemeClr val="dk1"/>
              </a:buClr>
              <a:buSzPts val="3000"/>
              <a:buFont typeface="Poppins"/>
              <a:buNone/>
              <a:defRPr sz="3000" b="1" i="0" u="none" strike="noStrike" cap="none">
                <a:solidFill>
                  <a:schemeClr val="dk1"/>
                </a:solidFill>
                <a:latin typeface="Poppins"/>
                <a:ea typeface="Poppins"/>
                <a:cs typeface="Poppins"/>
                <a:sym typeface="Poppi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47025" y="778150"/>
            <a:ext cx="8229600" cy="3394500"/>
          </a:xfrm>
          <a:prstGeom prst="rect">
            <a:avLst/>
          </a:prstGeom>
          <a:noFill/>
          <a:ln>
            <a:noFill/>
          </a:ln>
        </p:spPr>
        <p:txBody>
          <a:bodyPr spcFirstLastPara="1" wrap="square" lIns="91425" tIns="91425" rIns="91425" bIns="91425" anchor="t" anchorCtr="0">
            <a:noAutofit/>
          </a:bodyPr>
          <a:lstStyle>
            <a:lvl1pPr marL="457200" marR="0" lvl="0" indent="-406400" algn="l" rtl="0">
              <a:lnSpc>
                <a:spcPct val="100000"/>
              </a:lnSpc>
              <a:spcBef>
                <a:spcPts val="640"/>
              </a:spcBef>
              <a:spcAft>
                <a:spcPts val="0"/>
              </a:spcAft>
              <a:buClr>
                <a:schemeClr val="dk1"/>
              </a:buClr>
              <a:buSzPts val="2800"/>
              <a:buFont typeface="Poppins"/>
              <a:buChar char="•"/>
              <a:defRPr sz="2800" b="0" i="0" u="none" strike="noStrike" cap="none">
                <a:solidFill>
                  <a:schemeClr val="dk1"/>
                </a:solidFill>
                <a:latin typeface="Poppins"/>
                <a:ea typeface="Poppins"/>
                <a:cs typeface="Poppins"/>
                <a:sym typeface="Poppins"/>
              </a:defRPr>
            </a:lvl1pPr>
            <a:lvl2pPr marL="914400" marR="0" lvl="1" indent="-406400" algn="l" rtl="0">
              <a:lnSpc>
                <a:spcPct val="100000"/>
              </a:lnSpc>
              <a:spcBef>
                <a:spcPts val="560"/>
              </a:spcBef>
              <a:spcAft>
                <a:spcPts val="0"/>
              </a:spcAft>
              <a:buClr>
                <a:schemeClr val="dk1"/>
              </a:buClr>
              <a:buSzPts val="2800"/>
              <a:buFont typeface="Poppins"/>
              <a:buChar char="–"/>
              <a:defRPr sz="2800" b="0" i="0" u="none" strike="noStrike" cap="none">
                <a:solidFill>
                  <a:schemeClr val="dk1"/>
                </a:solidFill>
                <a:latin typeface="Poppins"/>
                <a:ea typeface="Poppins"/>
                <a:cs typeface="Poppins"/>
                <a:sym typeface="Poppins"/>
              </a:defRPr>
            </a:lvl2pPr>
            <a:lvl3pPr marL="1371600" marR="0" lvl="2" indent="-381000" algn="l" rtl="0">
              <a:lnSpc>
                <a:spcPct val="100000"/>
              </a:lnSpc>
              <a:spcBef>
                <a:spcPts val="480"/>
              </a:spcBef>
              <a:spcAft>
                <a:spcPts val="0"/>
              </a:spcAft>
              <a:buClr>
                <a:schemeClr val="dk1"/>
              </a:buClr>
              <a:buSzPts val="2400"/>
              <a:buFont typeface="Poppins"/>
              <a:buChar char="•"/>
              <a:defRPr sz="2400" b="0" i="0" u="none" strike="noStrike" cap="none">
                <a:solidFill>
                  <a:schemeClr val="dk1"/>
                </a:solidFill>
                <a:latin typeface="Poppins"/>
                <a:ea typeface="Poppins"/>
                <a:cs typeface="Poppins"/>
                <a:sym typeface="Poppins"/>
              </a:defRPr>
            </a:lvl3pPr>
            <a:lvl4pPr marL="1828800" marR="0" lvl="3" indent="-355600" algn="l" rtl="0">
              <a:lnSpc>
                <a:spcPct val="100000"/>
              </a:lnSpc>
              <a:spcBef>
                <a:spcPts val="400"/>
              </a:spcBef>
              <a:spcAft>
                <a:spcPts val="0"/>
              </a:spcAft>
              <a:buClr>
                <a:schemeClr val="dk1"/>
              </a:buClr>
              <a:buSzPts val="2000"/>
              <a:buFont typeface="Poppins"/>
              <a:buChar char="–"/>
              <a:defRPr sz="2000" b="0" i="0" u="none" strike="noStrike" cap="none">
                <a:solidFill>
                  <a:schemeClr val="dk1"/>
                </a:solidFill>
                <a:latin typeface="Poppins"/>
                <a:ea typeface="Poppins"/>
                <a:cs typeface="Poppins"/>
                <a:sym typeface="Poppins"/>
              </a:defRPr>
            </a:lvl4pPr>
            <a:lvl5pPr marL="2286000" marR="0" lvl="4" indent="-355600" algn="l" rtl="0">
              <a:lnSpc>
                <a:spcPct val="100000"/>
              </a:lnSpc>
              <a:spcBef>
                <a:spcPts val="400"/>
              </a:spcBef>
              <a:spcAft>
                <a:spcPts val="0"/>
              </a:spcAft>
              <a:buClr>
                <a:schemeClr val="dk1"/>
              </a:buClr>
              <a:buSzPts val="2000"/>
              <a:buFont typeface="Poppins"/>
              <a:buChar char="»"/>
              <a:defRPr sz="2000" b="0" i="0" u="none" strike="noStrike" cap="none">
                <a:solidFill>
                  <a:schemeClr val="dk1"/>
                </a:solidFill>
                <a:latin typeface="Poppins"/>
                <a:ea typeface="Poppins"/>
                <a:cs typeface="Poppins"/>
                <a:sym typeface="Poppins"/>
              </a:defRPr>
            </a:lvl5pPr>
            <a:lvl6pPr marL="2743200" marR="0" lvl="5" indent="-355600" algn="l" rtl="0">
              <a:lnSpc>
                <a:spcPct val="100000"/>
              </a:lnSpc>
              <a:spcBef>
                <a:spcPts val="400"/>
              </a:spcBef>
              <a:spcAft>
                <a:spcPts val="0"/>
              </a:spcAft>
              <a:buClr>
                <a:schemeClr val="dk1"/>
              </a:buClr>
              <a:buSzPts val="2000"/>
              <a:buFont typeface="Poppins"/>
              <a:buChar char="•"/>
              <a:defRPr sz="2000" b="0" i="0" u="none" strike="noStrike" cap="none">
                <a:solidFill>
                  <a:schemeClr val="dk1"/>
                </a:solidFill>
                <a:latin typeface="Poppins"/>
                <a:ea typeface="Poppins"/>
                <a:cs typeface="Poppins"/>
                <a:sym typeface="Poppins"/>
              </a:defRPr>
            </a:lvl6pPr>
            <a:lvl7pPr marL="3200400" marR="0" lvl="6" indent="-355600" algn="l" rtl="0">
              <a:lnSpc>
                <a:spcPct val="100000"/>
              </a:lnSpc>
              <a:spcBef>
                <a:spcPts val="400"/>
              </a:spcBef>
              <a:spcAft>
                <a:spcPts val="0"/>
              </a:spcAft>
              <a:buClr>
                <a:schemeClr val="dk1"/>
              </a:buClr>
              <a:buSzPts val="2000"/>
              <a:buFont typeface="Poppins"/>
              <a:buChar char="•"/>
              <a:defRPr sz="2000" b="0" i="0" u="none" strike="noStrike" cap="none">
                <a:solidFill>
                  <a:schemeClr val="dk1"/>
                </a:solidFill>
                <a:latin typeface="Poppins"/>
                <a:ea typeface="Poppins"/>
                <a:cs typeface="Poppins"/>
                <a:sym typeface="Poppins"/>
              </a:defRPr>
            </a:lvl7pPr>
            <a:lvl8pPr marL="3657600" marR="0" lvl="7" indent="-355600" algn="l" rtl="0">
              <a:lnSpc>
                <a:spcPct val="100000"/>
              </a:lnSpc>
              <a:spcBef>
                <a:spcPts val="400"/>
              </a:spcBef>
              <a:spcAft>
                <a:spcPts val="0"/>
              </a:spcAft>
              <a:buClr>
                <a:schemeClr val="dk1"/>
              </a:buClr>
              <a:buSzPts val="2000"/>
              <a:buFont typeface="Poppins"/>
              <a:buChar char="•"/>
              <a:defRPr sz="2000" b="0" i="0" u="none" strike="noStrike" cap="none">
                <a:solidFill>
                  <a:schemeClr val="dk1"/>
                </a:solidFill>
                <a:latin typeface="Poppins"/>
                <a:ea typeface="Poppins"/>
                <a:cs typeface="Poppins"/>
                <a:sym typeface="Poppins"/>
              </a:defRPr>
            </a:lvl8pPr>
            <a:lvl9pPr marL="4114800" marR="0" lvl="8" indent="-355600" algn="l" rtl="0">
              <a:lnSpc>
                <a:spcPct val="100000"/>
              </a:lnSpc>
              <a:spcBef>
                <a:spcPts val="400"/>
              </a:spcBef>
              <a:spcAft>
                <a:spcPts val="0"/>
              </a:spcAft>
              <a:buClr>
                <a:schemeClr val="dk1"/>
              </a:buClr>
              <a:buSzPts val="2000"/>
              <a:buFont typeface="Poppins"/>
              <a:buChar char="•"/>
              <a:defRPr sz="2000" b="0" i="0" u="none" strike="noStrike" cap="none">
                <a:solidFill>
                  <a:schemeClr val="dk1"/>
                </a:solidFill>
                <a:latin typeface="Poppins"/>
                <a:ea typeface="Poppins"/>
                <a:cs typeface="Poppins"/>
                <a:sym typeface="Poppins"/>
              </a:defRPr>
            </a:lvl9pPr>
          </a:lstStyle>
          <a:p>
            <a:endParaRPr/>
          </a:p>
        </p:txBody>
      </p:sp>
      <p:sp>
        <p:nvSpPr>
          <p:cNvPr id="8" name="Google Shape;8;p1"/>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a:t>
            </a:fld>
            <a:endParaRPr sz="1400">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92"/>
        <p:cNvGrpSpPr/>
        <p:nvPr/>
      </p:nvGrpSpPr>
      <p:grpSpPr>
        <a:xfrm>
          <a:off x="0" y="0"/>
          <a:ext cx="0" cy="0"/>
          <a:chOff x="0" y="0"/>
          <a:chExt cx="0" cy="0"/>
        </a:xfrm>
      </p:grpSpPr>
      <p:sp>
        <p:nvSpPr>
          <p:cNvPr id="193" name="Google Shape;193;p55"/>
          <p:cNvSpPr txBox="1">
            <a:spLocks noGrp="1"/>
          </p:cNvSpPr>
          <p:nvPr>
            <p:ph type="title"/>
          </p:nvPr>
        </p:nvSpPr>
        <p:spPr>
          <a:xfrm>
            <a:off x="633413" y="133350"/>
            <a:ext cx="7877100" cy="857400"/>
          </a:xfrm>
          <a:prstGeom prst="rect">
            <a:avLst/>
          </a:prstGeom>
          <a:noFill/>
          <a:ln>
            <a:noFill/>
          </a:ln>
        </p:spPr>
        <p:txBody>
          <a:bodyPr spcFirstLastPara="1" wrap="square" lIns="50800" tIns="50800" rIns="50800" bIns="50800" anchor="ctr" anchorCtr="0">
            <a:noAutofit/>
          </a:bodyPr>
          <a:lstStyle>
            <a:lvl1pPr marR="0" lvl="0" algn="ctr" rtl="0">
              <a:lnSpc>
                <a:spcPct val="100000"/>
              </a:lnSpc>
              <a:spcBef>
                <a:spcPts val="0"/>
              </a:spcBef>
              <a:spcAft>
                <a:spcPts val="0"/>
              </a:spcAft>
              <a:buClr>
                <a:srgbClr val="000000"/>
              </a:buClr>
              <a:buSzPts val="4200"/>
              <a:buFont typeface="Helvetica Neue"/>
              <a:buNone/>
              <a:defRPr sz="4200" b="0" i="0" u="none" strike="noStrike" cap="none">
                <a:solidFill>
                  <a:srgbClr val="000000"/>
                </a:solidFill>
                <a:latin typeface="Helvetica Neue"/>
                <a:ea typeface="Helvetica Neue"/>
                <a:cs typeface="Helvetica Neue"/>
                <a:sym typeface="Helvetica Neue"/>
              </a:defRPr>
            </a:lvl1pPr>
            <a:lvl2pPr marR="0" lvl="1" algn="ctr" rtl="0">
              <a:lnSpc>
                <a:spcPct val="100000"/>
              </a:lnSpc>
              <a:spcBef>
                <a:spcPts val="0"/>
              </a:spcBef>
              <a:spcAft>
                <a:spcPts val="0"/>
              </a:spcAft>
              <a:buClr>
                <a:srgbClr val="000000"/>
              </a:buClr>
              <a:buSzPts val="4200"/>
              <a:buFont typeface="Helvetica Neue"/>
              <a:buNone/>
              <a:defRPr sz="4200" b="0" i="0" u="none" strike="noStrike" cap="none">
                <a:solidFill>
                  <a:srgbClr val="000000"/>
                </a:solidFill>
                <a:latin typeface="Helvetica Neue"/>
                <a:ea typeface="Helvetica Neue"/>
                <a:cs typeface="Helvetica Neue"/>
                <a:sym typeface="Helvetica Neue"/>
              </a:defRPr>
            </a:lvl2pPr>
            <a:lvl3pPr marR="0" lvl="2" algn="ctr" rtl="0">
              <a:lnSpc>
                <a:spcPct val="100000"/>
              </a:lnSpc>
              <a:spcBef>
                <a:spcPts val="0"/>
              </a:spcBef>
              <a:spcAft>
                <a:spcPts val="0"/>
              </a:spcAft>
              <a:buClr>
                <a:srgbClr val="000000"/>
              </a:buClr>
              <a:buSzPts val="4200"/>
              <a:buFont typeface="Helvetica Neue"/>
              <a:buNone/>
              <a:defRPr sz="4200" b="0" i="0" u="none" strike="noStrike" cap="none">
                <a:solidFill>
                  <a:srgbClr val="000000"/>
                </a:solidFill>
                <a:latin typeface="Helvetica Neue"/>
                <a:ea typeface="Helvetica Neue"/>
                <a:cs typeface="Helvetica Neue"/>
                <a:sym typeface="Helvetica Neue"/>
              </a:defRPr>
            </a:lvl3pPr>
            <a:lvl4pPr marR="0" lvl="3" algn="ctr" rtl="0">
              <a:lnSpc>
                <a:spcPct val="100000"/>
              </a:lnSpc>
              <a:spcBef>
                <a:spcPts val="0"/>
              </a:spcBef>
              <a:spcAft>
                <a:spcPts val="0"/>
              </a:spcAft>
              <a:buClr>
                <a:srgbClr val="000000"/>
              </a:buClr>
              <a:buSzPts val="4200"/>
              <a:buFont typeface="Helvetica Neue"/>
              <a:buNone/>
              <a:defRPr sz="4200" b="0" i="0" u="none" strike="noStrike" cap="none">
                <a:solidFill>
                  <a:srgbClr val="000000"/>
                </a:solidFill>
                <a:latin typeface="Helvetica Neue"/>
                <a:ea typeface="Helvetica Neue"/>
                <a:cs typeface="Helvetica Neue"/>
                <a:sym typeface="Helvetica Neue"/>
              </a:defRPr>
            </a:lvl4pPr>
            <a:lvl5pPr marR="0" lvl="4" algn="ctr" rtl="0">
              <a:lnSpc>
                <a:spcPct val="100000"/>
              </a:lnSpc>
              <a:spcBef>
                <a:spcPts val="0"/>
              </a:spcBef>
              <a:spcAft>
                <a:spcPts val="0"/>
              </a:spcAft>
              <a:buClr>
                <a:srgbClr val="000000"/>
              </a:buClr>
              <a:buSzPts val="4200"/>
              <a:buFont typeface="Helvetica Neue"/>
              <a:buNone/>
              <a:defRPr sz="4200" b="0" i="0" u="none" strike="noStrike" cap="none">
                <a:solidFill>
                  <a:srgbClr val="000000"/>
                </a:solidFill>
                <a:latin typeface="Helvetica Neue"/>
                <a:ea typeface="Helvetica Neue"/>
                <a:cs typeface="Helvetica Neue"/>
                <a:sym typeface="Helvetica Neue"/>
              </a:defRPr>
            </a:lvl5pPr>
            <a:lvl6pPr marR="0" lvl="5" algn="ctr" rtl="0">
              <a:lnSpc>
                <a:spcPct val="100000"/>
              </a:lnSpc>
              <a:spcBef>
                <a:spcPts val="0"/>
              </a:spcBef>
              <a:spcAft>
                <a:spcPts val="0"/>
              </a:spcAft>
              <a:buClr>
                <a:srgbClr val="000000"/>
              </a:buClr>
              <a:buSzPts val="4200"/>
              <a:buFont typeface="Helvetica Neue"/>
              <a:buNone/>
              <a:defRPr sz="4200" b="0" i="0" u="none" strike="noStrike" cap="none">
                <a:solidFill>
                  <a:srgbClr val="000000"/>
                </a:solidFill>
                <a:latin typeface="Helvetica Neue"/>
                <a:ea typeface="Helvetica Neue"/>
                <a:cs typeface="Helvetica Neue"/>
                <a:sym typeface="Helvetica Neue"/>
              </a:defRPr>
            </a:lvl6pPr>
            <a:lvl7pPr marR="0" lvl="6" algn="ctr" rtl="0">
              <a:lnSpc>
                <a:spcPct val="100000"/>
              </a:lnSpc>
              <a:spcBef>
                <a:spcPts val="0"/>
              </a:spcBef>
              <a:spcAft>
                <a:spcPts val="0"/>
              </a:spcAft>
              <a:buClr>
                <a:srgbClr val="000000"/>
              </a:buClr>
              <a:buSzPts val="4200"/>
              <a:buFont typeface="Helvetica Neue"/>
              <a:buNone/>
              <a:defRPr sz="4200" b="0" i="0" u="none" strike="noStrike" cap="none">
                <a:solidFill>
                  <a:srgbClr val="000000"/>
                </a:solidFill>
                <a:latin typeface="Helvetica Neue"/>
                <a:ea typeface="Helvetica Neue"/>
                <a:cs typeface="Helvetica Neue"/>
                <a:sym typeface="Helvetica Neue"/>
              </a:defRPr>
            </a:lvl7pPr>
            <a:lvl8pPr marR="0" lvl="7" algn="ctr" rtl="0">
              <a:lnSpc>
                <a:spcPct val="100000"/>
              </a:lnSpc>
              <a:spcBef>
                <a:spcPts val="0"/>
              </a:spcBef>
              <a:spcAft>
                <a:spcPts val="0"/>
              </a:spcAft>
              <a:buClr>
                <a:srgbClr val="000000"/>
              </a:buClr>
              <a:buSzPts val="4200"/>
              <a:buFont typeface="Helvetica Neue"/>
              <a:buNone/>
              <a:defRPr sz="4200" b="0" i="0" u="none" strike="noStrike" cap="none">
                <a:solidFill>
                  <a:srgbClr val="000000"/>
                </a:solidFill>
                <a:latin typeface="Helvetica Neue"/>
                <a:ea typeface="Helvetica Neue"/>
                <a:cs typeface="Helvetica Neue"/>
                <a:sym typeface="Helvetica Neue"/>
              </a:defRPr>
            </a:lvl8pPr>
            <a:lvl9pPr marR="0" lvl="8" algn="ctr" rtl="0">
              <a:lnSpc>
                <a:spcPct val="100000"/>
              </a:lnSpc>
              <a:spcBef>
                <a:spcPts val="0"/>
              </a:spcBef>
              <a:spcAft>
                <a:spcPts val="0"/>
              </a:spcAft>
              <a:buClr>
                <a:srgbClr val="000000"/>
              </a:buClr>
              <a:buSzPts val="4200"/>
              <a:buFont typeface="Helvetica Neue"/>
              <a:buNone/>
              <a:defRPr sz="4200" b="0" i="0" u="none" strike="noStrike" cap="none">
                <a:solidFill>
                  <a:srgbClr val="000000"/>
                </a:solidFill>
                <a:latin typeface="Helvetica Neue"/>
                <a:ea typeface="Helvetica Neue"/>
                <a:cs typeface="Helvetica Neue"/>
                <a:sym typeface="Helvetica Neue"/>
              </a:defRPr>
            </a:lvl9pPr>
          </a:lstStyle>
          <a:p>
            <a:endParaRPr/>
          </a:p>
        </p:txBody>
      </p:sp>
      <p:sp>
        <p:nvSpPr>
          <p:cNvPr id="194" name="Google Shape;194;p55"/>
          <p:cNvSpPr txBox="1">
            <a:spLocks noGrp="1"/>
          </p:cNvSpPr>
          <p:nvPr>
            <p:ph type="body" idx="1"/>
          </p:nvPr>
        </p:nvSpPr>
        <p:spPr>
          <a:xfrm>
            <a:off x="633413" y="1181100"/>
            <a:ext cx="7877100" cy="3486300"/>
          </a:xfrm>
          <a:prstGeom prst="rect">
            <a:avLst/>
          </a:prstGeom>
          <a:noFill/>
          <a:ln>
            <a:noFill/>
          </a:ln>
        </p:spPr>
        <p:txBody>
          <a:bodyPr spcFirstLastPara="1" wrap="square" lIns="50800" tIns="50800" rIns="50800" bIns="50800" anchor="ctr" anchorCtr="0">
            <a:noAutofit/>
          </a:bodyPr>
          <a:lstStyle>
            <a:lvl1pPr marL="457200" marR="0" lvl="0" indent="-371475"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1pPr>
            <a:lvl2pPr marL="914400" marR="0" lvl="1" indent="-371475"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2pPr>
            <a:lvl3pPr marL="1371600" marR="0" lvl="2" indent="-371475"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3pPr>
            <a:lvl4pPr marL="1828800" marR="0" lvl="3" indent="-371475"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4pPr>
            <a:lvl5pPr marL="2286000" marR="0" lvl="4" indent="-371475"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5pPr>
            <a:lvl6pPr marL="2743200" marR="0" lvl="5" indent="-371475"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6pPr>
            <a:lvl7pPr marL="3200400" marR="0" lvl="6" indent="-371475"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7pPr>
            <a:lvl8pPr marL="3657600" marR="0" lvl="7" indent="-371475"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8pPr>
            <a:lvl9pPr marL="4114800" marR="0" lvl="8" indent="-371475" algn="l" rtl="0">
              <a:lnSpc>
                <a:spcPct val="100000"/>
              </a:lnSpc>
              <a:spcBef>
                <a:spcPts val="2213"/>
              </a:spcBef>
              <a:spcAft>
                <a:spcPts val="0"/>
              </a:spcAft>
              <a:buClr>
                <a:srgbClr val="000000"/>
              </a:buClr>
              <a:buSzPts val="2250"/>
              <a:buFont typeface="Helvetica Neue"/>
              <a:buChar char="•"/>
              <a:defRPr sz="1800" b="0" i="0" u="none" strike="noStrike" cap="none">
                <a:solidFill>
                  <a:srgbClr val="000000"/>
                </a:solidFill>
                <a:latin typeface="Helvetica Neue"/>
                <a:ea typeface="Helvetica Neue"/>
                <a:cs typeface="Helvetica Neue"/>
                <a:sym typeface="Helvetica Neue"/>
              </a:defRPr>
            </a:lvl9pPr>
          </a:lstStyle>
          <a:p>
            <a:endParaRPr/>
          </a:p>
        </p:txBody>
      </p:sp>
      <p:sp>
        <p:nvSpPr>
          <p:cNvPr id="195" name="Google Shape;195;p55"/>
          <p:cNvSpPr txBox="1">
            <a:spLocks noGrp="1"/>
          </p:cNvSpPr>
          <p:nvPr>
            <p:ph type="sldNum" idx="12"/>
          </p:nvPr>
        </p:nvSpPr>
        <p:spPr>
          <a:xfrm>
            <a:off x="4455806" y="4905375"/>
            <a:ext cx="227700" cy="241200"/>
          </a:xfrm>
          <a:prstGeom prst="rect">
            <a:avLst/>
          </a:prstGeom>
          <a:noFill/>
          <a:ln>
            <a:noFill/>
          </a:ln>
        </p:spPr>
        <p:txBody>
          <a:bodyPr spcFirstLastPara="1" wrap="square" lIns="50800" tIns="50800" rIns="50800" bIns="5080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MX"/>
              <a:t>‹#›</a:t>
            </a:fld>
            <a:endParaRPr/>
          </a:p>
        </p:txBody>
      </p:sp>
    </p:spTree>
  </p:cSld>
  <p:clrMap bg1="lt1" tx1="dk1" bg2="dk2" tx2="lt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 id="2147483717"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pic>
        <p:nvPicPr>
          <p:cNvPr id="264" name="Google Shape;264;p73"/>
          <p:cNvPicPr preferRelativeResize="0"/>
          <p:nvPr/>
        </p:nvPicPr>
        <p:blipFill rotWithShape="1">
          <a:blip r:embed="rId3">
            <a:alphaModFix/>
          </a:blip>
          <a:srcRect l="4635" t="6768" r="4636" b="2503"/>
          <a:stretch/>
        </p:blipFill>
        <p:spPr>
          <a:xfrm>
            <a:off x="0" y="0"/>
            <a:ext cx="9144000" cy="5143500"/>
          </a:xfrm>
          <a:prstGeom prst="rect">
            <a:avLst/>
          </a:prstGeom>
          <a:noFill/>
          <a:ln>
            <a:noFill/>
          </a:ln>
        </p:spPr>
      </p:pic>
      <p:sp>
        <p:nvSpPr>
          <p:cNvPr id="265" name="Google Shape;265;p73"/>
          <p:cNvSpPr txBox="1"/>
          <p:nvPr/>
        </p:nvSpPr>
        <p:spPr>
          <a:xfrm>
            <a:off x="1366050" y="554336"/>
            <a:ext cx="6411900" cy="1076400"/>
          </a:xfrm>
          <a:prstGeom prst="rect">
            <a:avLst/>
          </a:prstGeom>
          <a:noFill/>
          <a:ln>
            <a:noFill/>
          </a:ln>
        </p:spPr>
        <p:txBody>
          <a:bodyPr spcFirstLastPara="1" wrap="square" lIns="19050" tIns="19050" rIns="19050" bIns="19050" anchor="ctr" anchorCtr="0">
            <a:noAutofit/>
          </a:bodyPr>
          <a:lstStyle/>
          <a:p>
            <a:pPr marL="0" marR="0" lvl="0" indent="0" algn="ctr" rtl="0">
              <a:lnSpc>
                <a:spcPct val="80000"/>
              </a:lnSpc>
              <a:spcBef>
                <a:spcPts val="0"/>
              </a:spcBef>
              <a:spcAft>
                <a:spcPts val="0"/>
              </a:spcAft>
              <a:buClr>
                <a:srgbClr val="FFFFFF"/>
              </a:buClr>
              <a:buSzPts val="6800"/>
              <a:buFont typeface="Arial"/>
              <a:buNone/>
            </a:pPr>
            <a:r>
              <a:rPr lang="es-MX" sz="4800" b="1" i="0" u="none" strike="noStrike" cap="none">
                <a:solidFill>
                  <a:srgbClr val="FFFFFF"/>
                </a:solidFill>
                <a:latin typeface="Poppins"/>
                <a:ea typeface="Poppins"/>
                <a:cs typeface="Poppins"/>
                <a:sym typeface="Poppins"/>
              </a:rPr>
              <a:t>LOGITECH SCRIBE</a:t>
            </a:r>
            <a:endParaRPr sz="4800" b="1" i="0" u="none" strike="noStrike" cap="none">
              <a:solidFill>
                <a:srgbClr val="000000"/>
              </a:solidFill>
              <a:latin typeface="Poppins"/>
              <a:ea typeface="Poppins"/>
              <a:cs typeface="Poppins"/>
              <a:sym typeface="Poppins"/>
            </a:endParaRPr>
          </a:p>
        </p:txBody>
      </p:sp>
      <p:sp>
        <p:nvSpPr>
          <p:cNvPr id="266" name="Google Shape;266;p73"/>
          <p:cNvSpPr txBox="1"/>
          <p:nvPr/>
        </p:nvSpPr>
        <p:spPr>
          <a:xfrm>
            <a:off x="3827417" y="490055"/>
            <a:ext cx="1489166" cy="214200"/>
          </a:xfrm>
          <a:prstGeom prst="rect">
            <a:avLst/>
          </a:prstGeom>
          <a:noFill/>
          <a:ln>
            <a:noFill/>
          </a:ln>
        </p:spPr>
        <p:txBody>
          <a:bodyPr spcFirstLastPara="1" wrap="square" lIns="19050" tIns="19050" rIns="19050" bIns="19050" anchor="t" anchorCtr="0">
            <a:noAutofit/>
          </a:bodyPr>
          <a:lstStyle/>
          <a:p>
            <a:pPr marL="0" marR="0" lvl="0" indent="0" algn="ctr" rtl="0">
              <a:lnSpc>
                <a:spcPct val="80000"/>
              </a:lnSpc>
              <a:spcBef>
                <a:spcPts val="0"/>
              </a:spcBef>
              <a:spcAft>
                <a:spcPts val="0"/>
              </a:spcAft>
              <a:buClr>
                <a:srgbClr val="FFFFFF"/>
              </a:buClr>
              <a:buSzPts val="1100"/>
              <a:buFont typeface="Arial"/>
              <a:buNone/>
            </a:pPr>
            <a:r>
              <a:rPr lang="es-MX" sz="1100" b="0" i="0" u="none" strike="noStrike" cap="none">
                <a:solidFill>
                  <a:srgbClr val="FFFFFF"/>
                </a:solidFill>
                <a:latin typeface="Poppins"/>
                <a:ea typeface="Poppins"/>
                <a:cs typeface="Poppins"/>
                <a:sym typeface="Poppins"/>
              </a:rPr>
              <a:t>PRESENTAMOS</a:t>
            </a:r>
            <a:endParaRPr sz="500" b="0" i="0" u="none" strike="noStrike" cap="none">
              <a:solidFill>
                <a:srgbClr val="000000"/>
              </a:solidFill>
              <a:latin typeface="Poppins"/>
              <a:ea typeface="Poppins"/>
              <a:cs typeface="Poppins"/>
              <a:sym typeface="Poppins"/>
            </a:endParaRPr>
          </a:p>
        </p:txBody>
      </p:sp>
      <p:sp>
        <p:nvSpPr>
          <p:cNvPr id="267" name="Google Shape;267;p73"/>
          <p:cNvSpPr txBox="1"/>
          <p:nvPr/>
        </p:nvSpPr>
        <p:spPr>
          <a:xfrm>
            <a:off x="1724297" y="1317374"/>
            <a:ext cx="5695406" cy="328500"/>
          </a:xfrm>
          <a:prstGeom prst="rect">
            <a:avLst/>
          </a:prstGeom>
          <a:noFill/>
          <a:ln>
            <a:noFill/>
          </a:ln>
        </p:spPr>
        <p:txBody>
          <a:bodyPr spcFirstLastPara="1" wrap="square" lIns="19050" tIns="19050" rIns="19050" bIns="19050"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s-MX" sz="1800" b="0" i="0" u="none" strike="noStrike" cap="none" dirty="0">
                <a:solidFill>
                  <a:srgbClr val="FFFFFF"/>
                </a:solidFill>
                <a:latin typeface="Poppins"/>
                <a:ea typeface="Poppins"/>
                <a:cs typeface="Poppins"/>
                <a:sym typeface="Poppins"/>
              </a:rPr>
              <a:t>Habilitando la colaboración con la pizarra en el lugar de trabajo híbrido</a:t>
            </a:r>
            <a:endParaRPr sz="1800" b="0" i="0" u="none" strike="noStrike" cap="none" dirty="0">
              <a:solidFill>
                <a:srgbClr val="FFFFFF"/>
              </a:solidFill>
              <a:latin typeface="Poppins"/>
              <a:ea typeface="Poppins"/>
              <a:cs typeface="Poppins"/>
              <a:sym typeface="Poppin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pic>
        <p:nvPicPr>
          <p:cNvPr id="335" name="Google Shape;335;p83"/>
          <p:cNvPicPr preferRelativeResize="0"/>
          <p:nvPr/>
        </p:nvPicPr>
        <p:blipFill rotWithShape="1">
          <a:blip r:embed="rId3">
            <a:alphaModFix/>
          </a:blip>
          <a:srcRect b="15647"/>
          <a:stretch/>
        </p:blipFill>
        <p:spPr>
          <a:xfrm>
            <a:off x="0" y="1"/>
            <a:ext cx="9144000" cy="5143501"/>
          </a:xfrm>
          <a:prstGeom prst="rect">
            <a:avLst/>
          </a:prstGeom>
          <a:noFill/>
          <a:ln>
            <a:noFill/>
          </a:ln>
        </p:spPr>
      </p:pic>
      <p:sp>
        <p:nvSpPr>
          <p:cNvPr id="336" name="Google Shape;336;p83"/>
          <p:cNvSpPr txBox="1"/>
          <p:nvPr/>
        </p:nvSpPr>
        <p:spPr>
          <a:xfrm>
            <a:off x="413384" y="370363"/>
            <a:ext cx="6142800" cy="3444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987"/>
              <a:buFont typeface="Arial"/>
              <a:buNone/>
            </a:pPr>
            <a:r>
              <a:rPr lang="es-MX" sz="1987" b="0" i="0" u="none" strike="noStrike" cap="none" dirty="0">
                <a:solidFill>
                  <a:srgbClr val="824EFA"/>
                </a:solidFill>
                <a:latin typeface="Poppins SemiBold"/>
                <a:ea typeface="Poppins SemiBold"/>
                <a:cs typeface="Poppins SemiBold"/>
                <a:sym typeface="Poppins SemiBold"/>
              </a:rPr>
              <a:t>CREATIVIDAD</a:t>
            </a:r>
            <a:endParaRPr sz="1400" b="0" i="0" u="none" strike="noStrike" cap="none" dirty="0">
              <a:solidFill>
                <a:srgbClr val="824EFA"/>
              </a:solidFill>
              <a:latin typeface="Poppins SemiBold"/>
              <a:ea typeface="Poppins SemiBold"/>
              <a:cs typeface="Poppins SemiBold"/>
              <a:sym typeface="Poppins SemiBo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pic>
        <p:nvPicPr>
          <p:cNvPr id="341" name="Google Shape;341;p84"/>
          <p:cNvPicPr preferRelativeResize="0"/>
          <p:nvPr/>
        </p:nvPicPr>
        <p:blipFill rotWithShape="1">
          <a:blip r:embed="rId3">
            <a:alphaModFix/>
          </a:blip>
          <a:srcRect t="2342" b="13700"/>
          <a:stretch/>
        </p:blipFill>
        <p:spPr>
          <a:xfrm>
            <a:off x="-23825" y="0"/>
            <a:ext cx="9191624" cy="5143501"/>
          </a:xfrm>
          <a:prstGeom prst="rect">
            <a:avLst/>
          </a:prstGeom>
          <a:noFill/>
          <a:ln>
            <a:noFill/>
          </a:ln>
        </p:spPr>
      </p:pic>
      <p:sp>
        <p:nvSpPr>
          <p:cNvPr id="342" name="Google Shape;342;p84"/>
          <p:cNvSpPr txBox="1"/>
          <p:nvPr/>
        </p:nvSpPr>
        <p:spPr>
          <a:xfrm>
            <a:off x="413384" y="370363"/>
            <a:ext cx="6142800" cy="3444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987"/>
              <a:buFont typeface="Arial"/>
              <a:buNone/>
            </a:pPr>
            <a:r>
              <a:rPr lang="es-MX" sz="1987" b="0" i="0" u="none" strike="noStrike" cap="none">
                <a:solidFill>
                  <a:srgbClr val="824EFA"/>
                </a:solidFill>
                <a:latin typeface="Poppins SemiBold"/>
                <a:ea typeface="Poppins SemiBold"/>
                <a:cs typeface="Poppins SemiBold"/>
                <a:sym typeface="Poppins SemiBold"/>
              </a:rPr>
              <a:t>INTERCAMBIO DE IDEAS</a:t>
            </a:r>
            <a:endParaRPr sz="1400" b="0" i="0" u="none" strike="noStrike" cap="none">
              <a:solidFill>
                <a:srgbClr val="824EFA"/>
              </a:solidFill>
              <a:latin typeface="Poppins SemiBold"/>
              <a:ea typeface="Poppins SemiBold"/>
              <a:cs typeface="Poppins SemiBold"/>
              <a:sym typeface="Poppins SemiBo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pic>
        <p:nvPicPr>
          <p:cNvPr id="347" name="Google Shape;347;p85"/>
          <p:cNvPicPr preferRelativeResize="0"/>
          <p:nvPr/>
        </p:nvPicPr>
        <p:blipFill rotWithShape="1">
          <a:blip r:embed="rId3">
            <a:alphaModFix/>
          </a:blip>
          <a:srcRect b="9147"/>
          <a:stretch/>
        </p:blipFill>
        <p:spPr>
          <a:xfrm>
            <a:off x="0" y="0"/>
            <a:ext cx="9144003" cy="5143499"/>
          </a:xfrm>
          <a:prstGeom prst="rect">
            <a:avLst/>
          </a:prstGeom>
          <a:noFill/>
          <a:ln>
            <a:noFill/>
          </a:ln>
        </p:spPr>
      </p:pic>
      <p:sp>
        <p:nvSpPr>
          <p:cNvPr id="348" name="Google Shape;348;p85"/>
          <p:cNvSpPr txBox="1"/>
          <p:nvPr/>
        </p:nvSpPr>
        <p:spPr>
          <a:xfrm>
            <a:off x="413384" y="370363"/>
            <a:ext cx="6142800" cy="3444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987"/>
              <a:buFont typeface="Arial"/>
              <a:buNone/>
            </a:pPr>
            <a:r>
              <a:rPr lang="es-MX" sz="1987" b="0" i="0" u="none" strike="noStrike" cap="none">
                <a:solidFill>
                  <a:srgbClr val="824EFA"/>
                </a:solidFill>
                <a:latin typeface="Poppins SemiBold"/>
                <a:ea typeface="Poppins SemiBold"/>
                <a:cs typeface="Poppins SemiBold"/>
                <a:sym typeface="Poppins SemiBold"/>
              </a:rPr>
              <a:t>VENTAS</a:t>
            </a:r>
            <a:endParaRPr sz="1400" b="0" i="0" u="none" strike="noStrike" cap="none">
              <a:solidFill>
                <a:srgbClr val="824EFA"/>
              </a:solidFill>
              <a:latin typeface="Poppins SemiBold"/>
              <a:ea typeface="Poppins SemiBold"/>
              <a:cs typeface="Poppins SemiBold"/>
              <a:sym typeface="Poppins SemiBo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pic>
        <p:nvPicPr>
          <p:cNvPr id="353" name="Google Shape;353;p86"/>
          <p:cNvPicPr preferRelativeResize="0"/>
          <p:nvPr/>
        </p:nvPicPr>
        <p:blipFill rotWithShape="1">
          <a:blip r:embed="rId3">
            <a:alphaModFix/>
          </a:blip>
          <a:srcRect b="15667"/>
          <a:stretch/>
        </p:blipFill>
        <p:spPr>
          <a:xfrm>
            <a:off x="0" y="1"/>
            <a:ext cx="9144003" cy="5143499"/>
          </a:xfrm>
          <a:prstGeom prst="rect">
            <a:avLst/>
          </a:prstGeom>
          <a:noFill/>
          <a:ln>
            <a:noFill/>
          </a:ln>
        </p:spPr>
      </p:pic>
      <p:sp>
        <p:nvSpPr>
          <p:cNvPr id="354" name="Google Shape;354;p86"/>
          <p:cNvSpPr txBox="1"/>
          <p:nvPr/>
        </p:nvSpPr>
        <p:spPr>
          <a:xfrm>
            <a:off x="413384" y="370363"/>
            <a:ext cx="6142800" cy="3444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987"/>
              <a:buFont typeface="Arial"/>
              <a:buNone/>
            </a:pPr>
            <a:r>
              <a:rPr lang="es-MX" sz="1987" b="0" i="0" u="none" strike="noStrike" cap="none">
                <a:solidFill>
                  <a:srgbClr val="824EFA"/>
                </a:solidFill>
                <a:latin typeface="Poppins SemiBold"/>
                <a:ea typeface="Poppins SemiBold"/>
                <a:cs typeface="Poppins SemiBold"/>
                <a:sym typeface="Poppins SemiBold"/>
              </a:rPr>
              <a:t>INGENIERÍA</a:t>
            </a:r>
            <a:endParaRPr sz="1400" b="0" i="0" u="none" strike="noStrike" cap="none">
              <a:solidFill>
                <a:srgbClr val="824EFA"/>
              </a:solidFill>
              <a:latin typeface="Poppins SemiBold"/>
              <a:ea typeface="Poppins SemiBold"/>
              <a:cs typeface="Poppins SemiBold"/>
              <a:sym typeface="Poppins SemiBo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pic>
        <p:nvPicPr>
          <p:cNvPr id="359" name="Google Shape;359;p87"/>
          <p:cNvPicPr preferRelativeResize="0"/>
          <p:nvPr/>
        </p:nvPicPr>
        <p:blipFill rotWithShape="1">
          <a:blip r:embed="rId3">
            <a:alphaModFix/>
          </a:blip>
          <a:srcRect t="15604"/>
          <a:stretch/>
        </p:blipFill>
        <p:spPr>
          <a:xfrm>
            <a:off x="0" y="0"/>
            <a:ext cx="9144003" cy="5143501"/>
          </a:xfrm>
          <a:prstGeom prst="rect">
            <a:avLst/>
          </a:prstGeom>
          <a:noFill/>
          <a:ln>
            <a:noFill/>
          </a:ln>
        </p:spPr>
      </p:pic>
      <p:sp>
        <p:nvSpPr>
          <p:cNvPr id="360" name="Google Shape;360;p87"/>
          <p:cNvSpPr txBox="1"/>
          <p:nvPr/>
        </p:nvSpPr>
        <p:spPr>
          <a:xfrm>
            <a:off x="413384" y="370363"/>
            <a:ext cx="6142800" cy="3444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987"/>
              <a:buFont typeface="Arial"/>
              <a:buNone/>
            </a:pPr>
            <a:r>
              <a:rPr lang="es-MX" sz="1987" b="0" i="0" u="none" strike="noStrike" cap="none">
                <a:solidFill>
                  <a:srgbClr val="824EFA"/>
                </a:solidFill>
                <a:latin typeface="Poppins SemiBold"/>
                <a:ea typeface="Poppins SemiBold"/>
                <a:cs typeface="Poppins SemiBold"/>
                <a:sym typeface="Poppins SemiBold"/>
              </a:rPr>
              <a:t>EDUCACIÓN</a:t>
            </a:r>
            <a:endParaRPr sz="1400" b="0" i="0" u="none" strike="noStrike" cap="none">
              <a:solidFill>
                <a:srgbClr val="824EFA"/>
              </a:solidFill>
              <a:latin typeface="Poppins SemiBold"/>
              <a:ea typeface="Poppins SemiBold"/>
              <a:cs typeface="Poppins SemiBold"/>
              <a:sym typeface="Poppins SemiBo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pic>
        <p:nvPicPr>
          <p:cNvPr id="365" name="Google Shape;365;p88"/>
          <p:cNvPicPr preferRelativeResize="0"/>
          <p:nvPr/>
        </p:nvPicPr>
        <p:blipFill rotWithShape="1">
          <a:blip r:embed="rId3">
            <a:alphaModFix amt="50000"/>
          </a:blip>
          <a:srcRect/>
          <a:stretch/>
        </p:blipFill>
        <p:spPr>
          <a:xfrm>
            <a:off x="0" y="25"/>
            <a:ext cx="9144003" cy="5143501"/>
          </a:xfrm>
          <a:prstGeom prst="rect">
            <a:avLst/>
          </a:prstGeom>
          <a:noFill/>
          <a:ln>
            <a:noFill/>
          </a:ln>
        </p:spPr>
      </p:pic>
      <p:sp>
        <p:nvSpPr>
          <p:cNvPr id="366" name="Google Shape;366;p88"/>
          <p:cNvSpPr txBox="1"/>
          <p:nvPr/>
        </p:nvSpPr>
        <p:spPr>
          <a:xfrm>
            <a:off x="707725" y="1629175"/>
            <a:ext cx="7645500" cy="1885200"/>
          </a:xfrm>
          <a:prstGeom prst="rect">
            <a:avLst/>
          </a:prstGeom>
          <a:noFill/>
          <a:ln>
            <a:noFill/>
          </a:ln>
        </p:spPr>
        <p:txBody>
          <a:bodyPr spcFirstLastPara="1" wrap="square" lIns="19050" tIns="19050" rIns="19050" bIns="19050" anchor="ctr" anchorCtr="0">
            <a:noAutofit/>
          </a:bodyPr>
          <a:lstStyle/>
          <a:p>
            <a:pPr marL="0" marR="0" lvl="0" indent="0" algn="ctr" rtl="0">
              <a:lnSpc>
                <a:spcPct val="80000"/>
              </a:lnSpc>
              <a:spcBef>
                <a:spcPts val="0"/>
              </a:spcBef>
              <a:spcAft>
                <a:spcPts val="0"/>
              </a:spcAft>
              <a:buClr>
                <a:srgbClr val="FFFFFF"/>
              </a:buClr>
              <a:buSzPts val="7500"/>
              <a:buFont typeface="Arial"/>
              <a:buNone/>
            </a:pPr>
            <a:r>
              <a:rPr lang="es-MX" sz="5000" b="1" i="0" u="none" strike="noStrike" cap="none">
                <a:solidFill>
                  <a:srgbClr val="824EFA"/>
                </a:solidFill>
                <a:latin typeface="Poppins"/>
                <a:ea typeface="Poppins"/>
                <a:cs typeface="Poppins"/>
                <a:sym typeface="Poppins"/>
              </a:rPr>
              <a:t>TODO EL MUNDO</a:t>
            </a:r>
            <a:endParaRPr sz="5000" b="0" i="0" u="none" strike="noStrike" cap="none">
              <a:solidFill>
                <a:srgbClr val="824EFA"/>
              </a:solidFill>
              <a:latin typeface="Poppins"/>
              <a:ea typeface="Poppins"/>
              <a:cs typeface="Poppins"/>
              <a:sym typeface="Poppin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3F3F3"/>
        </a:solidFill>
        <a:effectLst/>
      </p:bgPr>
    </p:bg>
    <p:spTree>
      <p:nvGrpSpPr>
        <p:cNvPr id="1" name="Shape 370"/>
        <p:cNvGrpSpPr/>
        <p:nvPr/>
      </p:nvGrpSpPr>
      <p:grpSpPr>
        <a:xfrm>
          <a:off x="0" y="0"/>
          <a:ext cx="0" cy="0"/>
          <a:chOff x="0" y="0"/>
          <a:chExt cx="0" cy="0"/>
        </a:xfrm>
      </p:grpSpPr>
      <p:sp>
        <p:nvSpPr>
          <p:cNvPr id="371" name="Google Shape;371;p89"/>
          <p:cNvSpPr txBox="1"/>
          <p:nvPr/>
        </p:nvSpPr>
        <p:spPr>
          <a:xfrm>
            <a:off x="103200" y="1101000"/>
            <a:ext cx="8937600" cy="29415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5000"/>
              <a:buFont typeface="Arial"/>
              <a:buNone/>
            </a:pPr>
            <a:r>
              <a:rPr lang="es-MX" sz="5000" b="1" i="0" u="none" strike="noStrike" cap="none" dirty="0">
                <a:solidFill>
                  <a:srgbClr val="814EFA"/>
                </a:solidFill>
                <a:latin typeface="Poppins"/>
                <a:ea typeface="Poppins"/>
                <a:cs typeface="Poppins"/>
                <a:sym typeface="Poppins"/>
              </a:rPr>
              <a:t>INCORPORACIÓN DE LA PIZARRA</a:t>
            </a:r>
            <a:endParaRPr sz="5000" b="1" i="0" u="none" strike="noStrike" cap="none" dirty="0">
              <a:solidFill>
                <a:srgbClr val="814EFA"/>
              </a:solidFill>
              <a:latin typeface="Poppins"/>
              <a:ea typeface="Poppins"/>
              <a:cs typeface="Poppins"/>
              <a:sym typeface="Poppin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pic>
        <p:nvPicPr>
          <p:cNvPr id="376" name="Google Shape;376;p90"/>
          <p:cNvPicPr preferRelativeResize="0"/>
          <p:nvPr/>
        </p:nvPicPr>
        <p:blipFill rotWithShape="1">
          <a:blip r:embed="rId3">
            <a:alphaModFix/>
          </a:blip>
          <a:srcRect b="10248"/>
          <a:stretch/>
        </p:blipFill>
        <p:spPr>
          <a:xfrm>
            <a:off x="0" y="0"/>
            <a:ext cx="9143999" cy="5143500"/>
          </a:xfrm>
          <a:prstGeom prst="rect">
            <a:avLst/>
          </a:prstGeom>
          <a:noFill/>
          <a:ln>
            <a:noFill/>
          </a:ln>
        </p:spPr>
      </p:pic>
      <p:sp>
        <p:nvSpPr>
          <p:cNvPr id="377" name="Google Shape;377;p90"/>
          <p:cNvSpPr txBox="1"/>
          <p:nvPr/>
        </p:nvSpPr>
        <p:spPr>
          <a:xfrm>
            <a:off x="413383" y="370363"/>
            <a:ext cx="6797313" cy="3444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987"/>
              <a:buFont typeface="Arial"/>
              <a:buNone/>
            </a:pPr>
            <a:r>
              <a:rPr lang="es-MX" sz="1987" b="0" i="0" u="none" strike="noStrike" cap="none">
                <a:solidFill>
                  <a:srgbClr val="824EFA"/>
                </a:solidFill>
                <a:latin typeface="Poppins SemiBold"/>
                <a:ea typeface="Poppins SemiBold"/>
                <a:cs typeface="Poppins SemiBold"/>
                <a:sym typeface="Poppins SemiBold"/>
              </a:rPr>
              <a:t>“SOLUCIONANDO” </a:t>
            </a:r>
            <a:r>
              <a:rPr lang="es-MX" sz="1987" b="0" i="0" u="none" strike="noStrike" cap="none">
                <a:solidFill>
                  <a:srgbClr val="434343"/>
                </a:solidFill>
                <a:latin typeface="Poppins SemiBold"/>
                <a:ea typeface="Poppins SemiBold"/>
                <a:cs typeface="Poppins SemiBold"/>
                <a:sym typeface="Poppins SemiBold"/>
              </a:rPr>
              <a:t>EL PROBLEMA DE LA PIZARRA HOY</a:t>
            </a:r>
            <a:endParaRPr sz="1400" b="0" i="0" u="none" strike="noStrike" cap="none">
              <a:solidFill>
                <a:srgbClr val="434343"/>
              </a:solidFill>
              <a:latin typeface="Poppins SemiBold"/>
              <a:ea typeface="Poppins SemiBold"/>
              <a:cs typeface="Poppins SemiBold"/>
              <a:sym typeface="Poppins SemiBo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pic>
        <p:nvPicPr>
          <p:cNvPr id="382" name="Google Shape;382;p91"/>
          <p:cNvPicPr preferRelativeResize="0"/>
          <p:nvPr/>
        </p:nvPicPr>
        <p:blipFill rotWithShape="1">
          <a:blip r:embed="rId3">
            <a:alphaModFix/>
          </a:blip>
          <a:srcRect b="15044"/>
          <a:stretch/>
        </p:blipFill>
        <p:spPr>
          <a:xfrm>
            <a:off x="0" y="1"/>
            <a:ext cx="9144003" cy="5143501"/>
          </a:xfrm>
          <a:prstGeom prst="rect">
            <a:avLst/>
          </a:prstGeom>
          <a:noFill/>
          <a:ln>
            <a:noFill/>
          </a:ln>
        </p:spPr>
      </p:pic>
      <p:sp>
        <p:nvSpPr>
          <p:cNvPr id="383" name="Google Shape;383;p91"/>
          <p:cNvSpPr txBox="1"/>
          <p:nvPr/>
        </p:nvSpPr>
        <p:spPr>
          <a:xfrm>
            <a:off x="413383" y="370363"/>
            <a:ext cx="7763965" cy="3444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987"/>
              <a:buFont typeface="Arial"/>
              <a:buNone/>
            </a:pPr>
            <a:r>
              <a:rPr lang="es-MX" sz="1987" b="0" i="0" u="none" strike="noStrike" cap="none" dirty="0">
                <a:solidFill>
                  <a:srgbClr val="824EFA"/>
                </a:solidFill>
                <a:latin typeface="Poppins SemiBold"/>
                <a:ea typeface="Poppins SemiBold"/>
                <a:cs typeface="Poppins SemiBold"/>
                <a:sym typeface="Poppins SemiBold"/>
              </a:rPr>
              <a:t>“SOLUCIONAR” </a:t>
            </a:r>
            <a:r>
              <a:rPr lang="es-MX" sz="1987" b="0" i="0" u="none" strike="noStrike" cap="none" dirty="0">
                <a:solidFill>
                  <a:srgbClr val="434343"/>
                </a:solidFill>
                <a:latin typeface="Poppins SemiBold"/>
                <a:ea typeface="Poppins SemiBold"/>
                <a:cs typeface="Poppins SemiBold"/>
                <a:sym typeface="Poppins SemiBold"/>
              </a:rPr>
              <a:t>EL PROBLEMA DE LA PIZARRA HOY</a:t>
            </a:r>
            <a:endParaRPr sz="1400" b="0" i="0" u="none" strike="noStrike" cap="none" dirty="0">
              <a:solidFill>
                <a:srgbClr val="434343"/>
              </a:solidFill>
              <a:latin typeface="Poppins SemiBold"/>
              <a:ea typeface="Poppins SemiBold"/>
              <a:cs typeface="Poppins SemiBold"/>
              <a:sym typeface="Poppins SemiBo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pic>
        <p:nvPicPr>
          <p:cNvPr id="388" name="Google Shape;388;p92"/>
          <p:cNvPicPr preferRelativeResize="0"/>
          <p:nvPr/>
        </p:nvPicPr>
        <p:blipFill rotWithShape="1">
          <a:blip r:embed="rId3">
            <a:alphaModFix/>
          </a:blip>
          <a:srcRect l="12701" r="837"/>
          <a:stretch/>
        </p:blipFill>
        <p:spPr>
          <a:xfrm>
            <a:off x="0" y="0"/>
            <a:ext cx="9144001" cy="5143501"/>
          </a:xfrm>
          <a:prstGeom prst="rect">
            <a:avLst/>
          </a:prstGeom>
          <a:noFill/>
          <a:ln>
            <a:noFill/>
          </a:ln>
        </p:spPr>
      </p:pic>
      <p:sp>
        <p:nvSpPr>
          <p:cNvPr id="389" name="Google Shape;389;p92"/>
          <p:cNvSpPr txBox="1"/>
          <p:nvPr/>
        </p:nvSpPr>
        <p:spPr>
          <a:xfrm>
            <a:off x="413384" y="370363"/>
            <a:ext cx="7339422" cy="3444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987"/>
              <a:buFont typeface="Arial"/>
              <a:buNone/>
            </a:pPr>
            <a:r>
              <a:rPr lang="es-MX" sz="1987" b="0" i="0" u="none" strike="noStrike" cap="none" dirty="0">
                <a:solidFill>
                  <a:srgbClr val="824EFA"/>
                </a:solidFill>
                <a:latin typeface="Poppins SemiBold"/>
                <a:ea typeface="Poppins SemiBold"/>
                <a:cs typeface="Poppins SemiBold"/>
                <a:sym typeface="Poppins SemiBold"/>
              </a:rPr>
              <a:t>“SOLUCIONAR” </a:t>
            </a:r>
            <a:r>
              <a:rPr lang="es-MX" sz="1987" b="0" i="0" u="none" strike="noStrike" cap="none" dirty="0">
                <a:solidFill>
                  <a:srgbClr val="434343"/>
                </a:solidFill>
                <a:latin typeface="Poppins SemiBold"/>
                <a:ea typeface="Poppins SemiBold"/>
                <a:cs typeface="Poppins SemiBold"/>
                <a:sym typeface="Poppins SemiBold"/>
              </a:rPr>
              <a:t>EL PROBLEMA DE LA PIZARRA HOY</a:t>
            </a:r>
            <a:endParaRPr sz="1400" b="0" i="0" u="none" strike="noStrike" cap="none" dirty="0">
              <a:solidFill>
                <a:srgbClr val="434343"/>
              </a:solidFill>
              <a:latin typeface="Poppins SemiBold"/>
              <a:ea typeface="Poppins SemiBold"/>
              <a:cs typeface="Poppins SemiBold"/>
              <a:sym typeface="Poppins SemiBo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75"/>
          <p:cNvSpPr txBox="1"/>
          <p:nvPr/>
        </p:nvSpPr>
        <p:spPr>
          <a:xfrm>
            <a:off x="540450" y="907250"/>
            <a:ext cx="8153100" cy="20931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s-MX" sz="3200" b="0" i="0" u="none" strike="noStrike" cap="none" dirty="0">
                <a:solidFill>
                  <a:srgbClr val="824EFA"/>
                </a:solidFill>
                <a:latin typeface="Poppins"/>
                <a:ea typeface="Poppins"/>
                <a:cs typeface="Poppins"/>
                <a:sym typeface="Poppins"/>
              </a:rPr>
              <a:t>Colaboración en el lugar de trabajo híbrido</a:t>
            </a:r>
            <a:endParaRPr sz="3200" b="0" i="0" u="none" strike="noStrike" cap="none" dirty="0">
              <a:solidFill>
                <a:srgbClr val="824EFA"/>
              </a:solidFill>
              <a:latin typeface="Poppins"/>
              <a:ea typeface="Poppins"/>
              <a:cs typeface="Poppins"/>
              <a:sym typeface="Poppins"/>
            </a:endParaRPr>
          </a:p>
          <a:p>
            <a:pPr marL="0" marR="0" lvl="0" indent="0" algn="l" rtl="0">
              <a:lnSpc>
                <a:spcPct val="100000"/>
              </a:lnSpc>
              <a:spcBef>
                <a:spcPts val="0"/>
              </a:spcBef>
              <a:spcAft>
                <a:spcPts val="0"/>
              </a:spcAft>
              <a:buClr>
                <a:schemeClr val="dk1"/>
              </a:buClr>
              <a:buSzPts val="1100"/>
              <a:buFont typeface="Arial"/>
              <a:buNone/>
            </a:pPr>
            <a:r>
              <a:rPr lang="es-MX" sz="3200" b="0" i="0" u="none" strike="noStrike" cap="none" dirty="0">
                <a:solidFill>
                  <a:srgbClr val="824EFA"/>
                </a:solidFill>
                <a:latin typeface="Poppins"/>
                <a:ea typeface="Poppins"/>
                <a:cs typeface="Poppins"/>
                <a:sym typeface="Poppins"/>
              </a:rPr>
              <a:t>Presentación de Scribe + Demo</a:t>
            </a:r>
            <a:endParaRPr sz="3200" b="0" i="0" u="none" strike="noStrike" cap="none" dirty="0">
              <a:solidFill>
                <a:srgbClr val="824EFA"/>
              </a:solidFill>
              <a:latin typeface="Poppins"/>
              <a:ea typeface="Poppins"/>
              <a:cs typeface="Poppins"/>
              <a:sym typeface="Poppins"/>
            </a:endParaRPr>
          </a:p>
          <a:p>
            <a:pPr marL="0" marR="0" lvl="0" indent="0" algn="l" rtl="0">
              <a:lnSpc>
                <a:spcPct val="100000"/>
              </a:lnSpc>
              <a:spcBef>
                <a:spcPts val="0"/>
              </a:spcBef>
              <a:spcAft>
                <a:spcPts val="0"/>
              </a:spcAft>
              <a:buClr>
                <a:schemeClr val="dk1"/>
              </a:buClr>
              <a:buSzPts val="1100"/>
              <a:buFont typeface="Arial"/>
              <a:buNone/>
            </a:pPr>
            <a:r>
              <a:rPr lang="en-US" sz="3200" b="0" i="0" u="none" strike="noStrike" cap="none" dirty="0">
                <a:solidFill>
                  <a:srgbClr val="824EFA"/>
                </a:solidFill>
                <a:latin typeface="Poppins"/>
                <a:ea typeface="Poppins"/>
                <a:cs typeface="Poppins"/>
                <a:sym typeface="Poppins"/>
              </a:rPr>
              <a:t>Caso de </a:t>
            </a:r>
            <a:r>
              <a:rPr lang="en-US" sz="3200" b="0" i="0" u="none" strike="noStrike" cap="none" dirty="0" err="1">
                <a:solidFill>
                  <a:srgbClr val="824EFA"/>
                </a:solidFill>
                <a:latin typeface="Poppins"/>
                <a:ea typeface="Poppins"/>
                <a:cs typeface="Poppins"/>
                <a:sym typeface="Poppins"/>
              </a:rPr>
              <a:t>éxito</a:t>
            </a:r>
            <a:endParaRPr sz="3200" b="0" i="0" u="none" strike="noStrike" cap="none" dirty="0">
              <a:solidFill>
                <a:srgbClr val="824EFA"/>
              </a:solidFill>
              <a:latin typeface="Poppins"/>
              <a:ea typeface="Poppins"/>
              <a:cs typeface="Poppins"/>
              <a:sym typeface="Poppins"/>
            </a:endParaRPr>
          </a:p>
          <a:p>
            <a:pPr marL="0" marR="0" lvl="0" indent="0" algn="l" rtl="0">
              <a:lnSpc>
                <a:spcPct val="100000"/>
              </a:lnSpc>
              <a:spcBef>
                <a:spcPts val="0"/>
              </a:spcBef>
              <a:spcAft>
                <a:spcPts val="0"/>
              </a:spcAft>
              <a:buClr>
                <a:schemeClr val="dk1"/>
              </a:buClr>
              <a:buSzPts val="1100"/>
              <a:buFont typeface="Arial"/>
              <a:buNone/>
            </a:pPr>
            <a:r>
              <a:rPr lang="es-MX" sz="3200" b="0" i="0" u="none" strike="noStrike" cap="none" dirty="0">
                <a:solidFill>
                  <a:srgbClr val="824EFA"/>
                </a:solidFill>
                <a:latin typeface="Poppins"/>
                <a:ea typeface="Poppins"/>
                <a:cs typeface="Poppins"/>
                <a:sym typeface="Poppins"/>
              </a:rPr>
              <a:t>Resumen</a:t>
            </a:r>
            <a:endParaRPr sz="3200" b="0" i="0" u="none" strike="noStrike" cap="none" dirty="0">
              <a:solidFill>
                <a:srgbClr val="824EFA"/>
              </a:solidFill>
              <a:latin typeface="Poppins"/>
              <a:ea typeface="Poppins"/>
              <a:cs typeface="Poppins"/>
              <a:sym typeface="Poppins"/>
            </a:endParaRPr>
          </a:p>
          <a:p>
            <a:pPr marL="0" marR="0" lvl="0" indent="0" algn="l" rtl="0">
              <a:lnSpc>
                <a:spcPct val="100000"/>
              </a:lnSpc>
              <a:spcBef>
                <a:spcPts val="0"/>
              </a:spcBef>
              <a:spcAft>
                <a:spcPts val="0"/>
              </a:spcAft>
              <a:buClr>
                <a:schemeClr val="dk1"/>
              </a:buClr>
              <a:buSzPts val="1100"/>
              <a:buFont typeface="Arial"/>
              <a:buNone/>
            </a:pPr>
            <a:r>
              <a:rPr lang="es-MX" sz="3200" b="0" i="0" u="none" strike="noStrike" cap="none" dirty="0">
                <a:solidFill>
                  <a:srgbClr val="824EFA"/>
                </a:solidFill>
                <a:latin typeface="Poppins"/>
                <a:ea typeface="Poppins"/>
                <a:cs typeface="Poppins"/>
                <a:sym typeface="Poppins"/>
              </a:rPr>
              <a:t>PREGUNTAS Y RESPUESTAS</a:t>
            </a:r>
            <a:endParaRPr sz="3200" b="0" i="0" u="none" strike="noStrike" cap="none" dirty="0">
              <a:solidFill>
                <a:srgbClr val="824EFA"/>
              </a:solidFill>
              <a:latin typeface="Poppins"/>
              <a:ea typeface="Poppins"/>
              <a:cs typeface="Poppins"/>
              <a:sym typeface="Poppins"/>
            </a:endParaRPr>
          </a:p>
        </p:txBody>
      </p:sp>
      <p:sp>
        <p:nvSpPr>
          <p:cNvPr id="284" name="Google Shape;284;p75"/>
          <p:cNvSpPr txBox="1"/>
          <p:nvPr/>
        </p:nvSpPr>
        <p:spPr>
          <a:xfrm>
            <a:off x="572210" y="488156"/>
            <a:ext cx="699000" cy="1827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824EFA"/>
              </a:buClr>
              <a:buSzPts val="938"/>
              <a:buFont typeface="Arial"/>
              <a:buNone/>
            </a:pPr>
            <a:r>
              <a:rPr lang="es-MX" sz="938" b="0" i="0" u="none" strike="noStrike" cap="none">
                <a:solidFill>
                  <a:srgbClr val="824EFA"/>
                </a:solidFill>
                <a:latin typeface="Poppins"/>
                <a:ea typeface="Poppins"/>
                <a:cs typeface="Poppins"/>
                <a:sym typeface="Poppins"/>
              </a:rPr>
              <a:t>AGENDA</a:t>
            </a:r>
            <a:endParaRPr sz="1400" b="0" i="0" u="none" strike="noStrike" cap="none">
              <a:solidFill>
                <a:srgbClr val="000000"/>
              </a:solidFill>
              <a:latin typeface="Poppins"/>
              <a:ea typeface="Poppins"/>
              <a:cs typeface="Poppins"/>
              <a:sym typeface="Poppin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824EFA"/>
        </a:solidFill>
        <a:effectLst/>
      </p:bgPr>
    </p:bg>
    <p:spTree>
      <p:nvGrpSpPr>
        <p:cNvPr id="1" name="Shape 393"/>
        <p:cNvGrpSpPr/>
        <p:nvPr/>
      </p:nvGrpSpPr>
      <p:grpSpPr>
        <a:xfrm>
          <a:off x="0" y="0"/>
          <a:ext cx="0" cy="0"/>
          <a:chOff x="0" y="0"/>
          <a:chExt cx="0" cy="0"/>
        </a:xfrm>
      </p:grpSpPr>
      <p:sp>
        <p:nvSpPr>
          <p:cNvPr id="394" name="Google Shape;394;p93"/>
          <p:cNvSpPr txBox="1"/>
          <p:nvPr/>
        </p:nvSpPr>
        <p:spPr>
          <a:xfrm>
            <a:off x="1085550" y="1936800"/>
            <a:ext cx="6972900" cy="1269900"/>
          </a:xfrm>
          <a:prstGeom prst="rect">
            <a:avLst/>
          </a:prstGeom>
          <a:noFill/>
          <a:ln>
            <a:noFill/>
          </a:ln>
        </p:spPr>
        <p:txBody>
          <a:bodyPr spcFirstLastPara="1" wrap="square" lIns="19050" tIns="19050" rIns="19050" bIns="19050" anchor="ctr" anchorCtr="0">
            <a:spAutoFit/>
          </a:bodyPr>
          <a:lstStyle/>
          <a:p>
            <a:pPr marL="0" marR="0" lvl="0" indent="0" algn="ctr" rtl="0">
              <a:lnSpc>
                <a:spcPct val="80000"/>
              </a:lnSpc>
              <a:spcBef>
                <a:spcPts val="0"/>
              </a:spcBef>
              <a:spcAft>
                <a:spcPts val="0"/>
              </a:spcAft>
              <a:buClr>
                <a:srgbClr val="FFFFFF"/>
              </a:buClr>
              <a:buSzPts val="7500"/>
              <a:buFont typeface="Arial"/>
              <a:buNone/>
            </a:pPr>
            <a:r>
              <a:rPr lang="es-MX" sz="5000" b="1" i="0" u="none" strike="noStrike" cap="none" dirty="0">
                <a:solidFill>
                  <a:srgbClr val="FFFFFF"/>
                </a:solidFill>
                <a:latin typeface="Poppins"/>
                <a:ea typeface="Poppins"/>
                <a:cs typeface="Poppins"/>
                <a:sym typeface="Poppins"/>
              </a:rPr>
              <a:t>NIVELANDO EL CAMPO DE JUEGO</a:t>
            </a:r>
            <a:endParaRPr sz="5000" b="1" i="0" u="none" strike="noStrike" cap="none" dirty="0">
              <a:solidFill>
                <a:srgbClr val="000000"/>
              </a:solidFill>
              <a:latin typeface="Poppins"/>
              <a:ea typeface="Poppins"/>
              <a:cs typeface="Poppins"/>
              <a:sym typeface="Poppin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pic>
        <p:nvPicPr>
          <p:cNvPr id="399" name="Google Shape;399;p94"/>
          <p:cNvPicPr preferRelativeResize="0"/>
          <p:nvPr/>
        </p:nvPicPr>
        <p:blipFill rotWithShape="1">
          <a:blip r:embed="rId3">
            <a:alphaModFix/>
          </a:blip>
          <a:srcRect/>
          <a:stretch/>
        </p:blipFill>
        <p:spPr>
          <a:xfrm>
            <a:off x="-593688" y="107450"/>
            <a:ext cx="10255522" cy="5767026"/>
          </a:xfrm>
          <a:prstGeom prst="rect">
            <a:avLst/>
          </a:prstGeom>
          <a:noFill/>
          <a:ln>
            <a:noFill/>
          </a:ln>
        </p:spPr>
      </p:pic>
      <p:sp>
        <p:nvSpPr>
          <p:cNvPr id="400" name="Google Shape;400;p94"/>
          <p:cNvSpPr txBox="1"/>
          <p:nvPr/>
        </p:nvSpPr>
        <p:spPr>
          <a:xfrm>
            <a:off x="413372" y="370375"/>
            <a:ext cx="8342700" cy="3444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987"/>
              <a:buFont typeface="Arial"/>
              <a:buNone/>
            </a:pPr>
            <a:r>
              <a:rPr lang="es-MX" sz="1987" b="0" i="0" u="none" strike="noStrike" cap="none" dirty="0">
                <a:solidFill>
                  <a:srgbClr val="814EFA"/>
                </a:solidFill>
                <a:latin typeface="Poppins SemiBold"/>
                <a:ea typeface="Poppins SemiBold"/>
                <a:cs typeface="Poppins SemiBold"/>
                <a:sym typeface="Poppins SemiBold"/>
              </a:rPr>
              <a:t>SCRIBE </a:t>
            </a:r>
            <a:r>
              <a:rPr lang="es-MX" sz="1987" b="0" i="0" u="none" strike="noStrike" cap="none" dirty="0">
                <a:solidFill>
                  <a:srgbClr val="434343"/>
                </a:solidFill>
                <a:latin typeface="Poppins SemiBold"/>
                <a:ea typeface="Poppins SemiBold"/>
                <a:cs typeface="Poppins SemiBold"/>
                <a:sym typeface="Poppins SemiBold"/>
              </a:rPr>
              <a:t>CÁMARA PARA PIZARRAS CON TECNOLOGÍA DE INTELIGENCIA ARTIFICIAL</a:t>
            </a:r>
            <a:endParaRPr sz="1400" b="0" i="0" u="none" strike="noStrike" cap="none" dirty="0">
              <a:solidFill>
                <a:srgbClr val="434343"/>
              </a:solidFill>
              <a:latin typeface="Poppins SemiBold"/>
              <a:ea typeface="Poppins SemiBold"/>
              <a:cs typeface="Poppins SemiBold"/>
              <a:sym typeface="Poppins SemiBol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824EFA"/>
        </a:solidFill>
        <a:effectLst/>
      </p:bgPr>
    </p:bg>
    <p:spTree>
      <p:nvGrpSpPr>
        <p:cNvPr id="1" name="Shape 404"/>
        <p:cNvGrpSpPr/>
        <p:nvPr/>
      </p:nvGrpSpPr>
      <p:grpSpPr>
        <a:xfrm>
          <a:off x="0" y="0"/>
          <a:ext cx="0" cy="0"/>
          <a:chOff x="0" y="0"/>
          <a:chExt cx="0" cy="0"/>
        </a:xfrm>
      </p:grpSpPr>
      <p:sp>
        <p:nvSpPr>
          <p:cNvPr id="405" name="Google Shape;405;p95"/>
          <p:cNvSpPr txBox="1"/>
          <p:nvPr/>
        </p:nvSpPr>
        <p:spPr>
          <a:xfrm>
            <a:off x="1085550" y="2109150"/>
            <a:ext cx="6972900" cy="925200"/>
          </a:xfrm>
          <a:prstGeom prst="rect">
            <a:avLst/>
          </a:prstGeom>
          <a:noFill/>
          <a:ln>
            <a:noFill/>
          </a:ln>
        </p:spPr>
        <p:txBody>
          <a:bodyPr spcFirstLastPara="1" wrap="square" lIns="19050" tIns="19050" rIns="19050" bIns="19050" anchor="ctr" anchorCtr="0">
            <a:spAutoFit/>
          </a:bodyPr>
          <a:lstStyle/>
          <a:p>
            <a:pPr marL="0" marR="0" lvl="0" indent="0" algn="ctr" rtl="0">
              <a:lnSpc>
                <a:spcPct val="80000"/>
              </a:lnSpc>
              <a:spcBef>
                <a:spcPts val="0"/>
              </a:spcBef>
              <a:spcAft>
                <a:spcPts val="0"/>
              </a:spcAft>
              <a:buClr>
                <a:srgbClr val="FFFFFF"/>
              </a:buClr>
              <a:buSzPts val="7500"/>
              <a:buFont typeface="Arial"/>
              <a:buNone/>
            </a:pPr>
            <a:r>
              <a:rPr lang="es-MX" sz="7200" b="1" i="0" u="none" strike="noStrike" cap="none">
                <a:solidFill>
                  <a:srgbClr val="FFFFFF"/>
                </a:solidFill>
                <a:latin typeface="Poppins"/>
                <a:ea typeface="Poppins"/>
                <a:cs typeface="Poppins"/>
                <a:sym typeface="Poppins"/>
              </a:rPr>
              <a:t>DEMO</a:t>
            </a:r>
            <a:endParaRPr sz="7200" b="1" i="0" u="none" strike="noStrike" cap="none">
              <a:solidFill>
                <a:srgbClr val="000000"/>
              </a:solidFill>
              <a:latin typeface="Poppins"/>
              <a:ea typeface="Poppins"/>
              <a:cs typeface="Poppins"/>
              <a:sym typeface="Poppin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3F3F3"/>
        </a:solidFill>
        <a:effectLst/>
      </p:bgPr>
    </p:bg>
    <p:spTree>
      <p:nvGrpSpPr>
        <p:cNvPr id="1" name="Shape 409"/>
        <p:cNvGrpSpPr/>
        <p:nvPr/>
      </p:nvGrpSpPr>
      <p:grpSpPr>
        <a:xfrm>
          <a:off x="0" y="0"/>
          <a:ext cx="0" cy="0"/>
          <a:chOff x="0" y="0"/>
          <a:chExt cx="0" cy="0"/>
        </a:xfrm>
      </p:grpSpPr>
      <p:sp>
        <p:nvSpPr>
          <p:cNvPr id="410" name="Google Shape;410;p96"/>
          <p:cNvSpPr txBox="1"/>
          <p:nvPr/>
        </p:nvSpPr>
        <p:spPr>
          <a:xfrm>
            <a:off x="561450" y="1101000"/>
            <a:ext cx="8021100" cy="29415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5200"/>
              <a:buFont typeface="Arial"/>
              <a:buNone/>
            </a:pPr>
            <a:r>
              <a:rPr lang="es-MX" sz="5200" b="1" i="0" u="none" strike="noStrike" cap="none">
                <a:solidFill>
                  <a:srgbClr val="814EFA"/>
                </a:solidFill>
                <a:latin typeface="Poppins"/>
                <a:ea typeface="Poppins"/>
                <a:cs typeface="Poppins"/>
                <a:sym typeface="Poppins"/>
              </a:rPr>
              <a:t>ESPECIALMENTE DISEÑADA</a:t>
            </a:r>
            <a:endParaRPr sz="5200" b="1" i="0" u="none" strike="noStrike" cap="none">
              <a:solidFill>
                <a:srgbClr val="814EFA"/>
              </a:solidFill>
              <a:latin typeface="Poppins"/>
              <a:ea typeface="Poppins"/>
              <a:cs typeface="Poppins"/>
              <a:sym typeface="Poppin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pic>
        <p:nvPicPr>
          <p:cNvPr id="415" name="Google Shape;415;p97"/>
          <p:cNvPicPr preferRelativeResize="0"/>
          <p:nvPr/>
        </p:nvPicPr>
        <p:blipFill rotWithShape="1">
          <a:blip r:embed="rId3">
            <a:alphaModFix/>
          </a:blip>
          <a:srcRect/>
          <a:stretch/>
        </p:blipFill>
        <p:spPr>
          <a:xfrm>
            <a:off x="12731" y="0"/>
            <a:ext cx="9143995" cy="5143500"/>
          </a:xfrm>
          <a:prstGeom prst="rect">
            <a:avLst/>
          </a:prstGeom>
          <a:noFill/>
          <a:ln>
            <a:noFill/>
          </a:ln>
        </p:spPr>
      </p:pic>
      <p:sp>
        <p:nvSpPr>
          <p:cNvPr id="416" name="Google Shape;416;p97"/>
          <p:cNvSpPr txBox="1"/>
          <p:nvPr/>
        </p:nvSpPr>
        <p:spPr>
          <a:xfrm>
            <a:off x="413372" y="370375"/>
            <a:ext cx="7724788" cy="3444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987"/>
              <a:buFont typeface="Arial"/>
              <a:buNone/>
            </a:pPr>
            <a:r>
              <a:rPr lang="es-MX" sz="1987" b="0" i="0" u="none" strike="noStrike" cap="none" dirty="0">
                <a:solidFill>
                  <a:srgbClr val="824EFA"/>
                </a:solidFill>
                <a:latin typeface="Poppins SemiBold"/>
                <a:ea typeface="Poppins SemiBold"/>
                <a:cs typeface="Poppins SemiBold"/>
                <a:sym typeface="Poppins SemiBold"/>
              </a:rPr>
              <a:t>SCRIBE</a:t>
            </a:r>
            <a:r>
              <a:rPr lang="es-MX" sz="1987" b="0" i="0" u="none" strike="noStrike" cap="none" dirty="0">
                <a:solidFill>
                  <a:srgbClr val="434343"/>
                </a:solidFill>
                <a:latin typeface="Poppins SemiBold"/>
                <a:ea typeface="Poppins SemiBold"/>
                <a:cs typeface="Poppins SemiBold"/>
                <a:sym typeface="Poppins SemiBold"/>
              </a:rPr>
              <a:t> DISEÑADA ESPECIALMENTE PARA SALAS DE REUNIÓN</a:t>
            </a:r>
            <a:endParaRPr sz="1400" b="0" i="0" u="none" strike="noStrike" cap="none" dirty="0">
              <a:solidFill>
                <a:srgbClr val="434343"/>
              </a:solidFill>
              <a:latin typeface="Poppins SemiBold"/>
              <a:ea typeface="Poppins SemiBold"/>
              <a:cs typeface="Poppins SemiBold"/>
              <a:sym typeface="Poppins SemiBol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pic>
        <p:nvPicPr>
          <p:cNvPr id="421" name="Google Shape;421;p98"/>
          <p:cNvPicPr preferRelativeResize="0"/>
          <p:nvPr/>
        </p:nvPicPr>
        <p:blipFill rotWithShape="1">
          <a:blip r:embed="rId3">
            <a:alphaModFix/>
          </a:blip>
          <a:srcRect t="8505" b="16491"/>
          <a:stretch/>
        </p:blipFill>
        <p:spPr>
          <a:xfrm>
            <a:off x="0" y="0"/>
            <a:ext cx="9144000" cy="5143500"/>
          </a:xfrm>
          <a:prstGeom prst="rect">
            <a:avLst/>
          </a:prstGeom>
          <a:noFill/>
          <a:ln>
            <a:noFill/>
          </a:ln>
        </p:spPr>
      </p:pic>
      <p:sp>
        <p:nvSpPr>
          <p:cNvPr id="422" name="Google Shape;422;p98"/>
          <p:cNvSpPr txBox="1"/>
          <p:nvPr/>
        </p:nvSpPr>
        <p:spPr>
          <a:xfrm>
            <a:off x="413383" y="370363"/>
            <a:ext cx="8005627" cy="3444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987"/>
              <a:buFont typeface="Arial"/>
              <a:buNone/>
            </a:pPr>
            <a:r>
              <a:rPr lang="es-MX" sz="1987" b="0" i="0" u="none" strike="noStrike" cap="none">
                <a:solidFill>
                  <a:srgbClr val="824EFA"/>
                </a:solidFill>
                <a:latin typeface="Poppins SemiBold"/>
                <a:ea typeface="Poppins SemiBold"/>
                <a:cs typeface="Poppins SemiBold"/>
                <a:sym typeface="Poppins SemiBold"/>
              </a:rPr>
              <a:t>SCRIBE</a:t>
            </a:r>
            <a:r>
              <a:rPr lang="es-MX" sz="1987" b="0" i="0" u="none" strike="noStrike" cap="none">
                <a:solidFill>
                  <a:srgbClr val="434343"/>
                </a:solidFill>
                <a:latin typeface="Poppins SemiBold"/>
                <a:ea typeface="Poppins SemiBold"/>
                <a:cs typeface="Poppins SemiBold"/>
                <a:sym typeface="Poppins SemiBold"/>
              </a:rPr>
              <a:t> VISTAS PERFECTAS, EN LA SALA O DE MANERA REMOTA</a:t>
            </a:r>
            <a:r>
              <a:rPr lang="es-MX" sz="1987" b="0" i="0" u="none" strike="noStrike" cap="none">
                <a:solidFill>
                  <a:srgbClr val="824EFA"/>
                </a:solidFill>
                <a:latin typeface="Poppins SemiBold"/>
                <a:ea typeface="Poppins SemiBold"/>
                <a:cs typeface="Poppins SemiBold"/>
                <a:sym typeface="Poppins SemiBold"/>
              </a:rPr>
              <a:t> </a:t>
            </a:r>
            <a:endParaRPr sz="1400" b="0" i="0" u="none" strike="noStrike" cap="none">
              <a:solidFill>
                <a:srgbClr val="434343"/>
              </a:solidFill>
              <a:latin typeface="Poppins SemiBold"/>
              <a:ea typeface="Poppins SemiBold"/>
              <a:cs typeface="Poppins SemiBold"/>
              <a:sym typeface="Poppins SemiBol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3F3F3"/>
        </a:solidFill>
        <a:effectLst/>
      </p:bgPr>
    </p:bg>
    <p:spTree>
      <p:nvGrpSpPr>
        <p:cNvPr id="1" name="Shape 426"/>
        <p:cNvGrpSpPr/>
        <p:nvPr/>
      </p:nvGrpSpPr>
      <p:grpSpPr>
        <a:xfrm>
          <a:off x="0" y="0"/>
          <a:ext cx="0" cy="0"/>
          <a:chOff x="0" y="0"/>
          <a:chExt cx="0" cy="0"/>
        </a:xfrm>
      </p:grpSpPr>
      <p:sp>
        <p:nvSpPr>
          <p:cNvPr id="427" name="Google Shape;427;p99"/>
          <p:cNvSpPr txBox="1"/>
          <p:nvPr/>
        </p:nvSpPr>
        <p:spPr>
          <a:xfrm>
            <a:off x="561450" y="1101000"/>
            <a:ext cx="8021100" cy="29415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5200"/>
              <a:buFont typeface="Arial"/>
              <a:buNone/>
            </a:pPr>
            <a:r>
              <a:rPr lang="es-MX" sz="5200" b="1" i="0" u="none" strike="noStrike" cap="none">
                <a:solidFill>
                  <a:srgbClr val="814EFA"/>
                </a:solidFill>
                <a:latin typeface="Poppins"/>
                <a:ea typeface="Poppins"/>
                <a:cs typeface="Poppins"/>
                <a:sym typeface="Poppins"/>
              </a:rPr>
              <a:t>DISEÑO ESCALABLE</a:t>
            </a:r>
            <a:endParaRPr sz="5200" b="1" i="0" u="none" strike="noStrike" cap="none">
              <a:solidFill>
                <a:srgbClr val="814EFA"/>
              </a:solidFill>
              <a:latin typeface="Poppins"/>
              <a:ea typeface="Poppins"/>
              <a:cs typeface="Poppins"/>
              <a:sym typeface="Poppin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2" name="Google Shape;432;p100"/>
          <p:cNvSpPr txBox="1"/>
          <p:nvPr/>
        </p:nvSpPr>
        <p:spPr>
          <a:xfrm>
            <a:off x="413384" y="370363"/>
            <a:ext cx="6142800" cy="3444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987"/>
              <a:buFont typeface="Arial"/>
              <a:buNone/>
            </a:pPr>
            <a:r>
              <a:rPr lang="es-MX" sz="1987" b="0" i="0" u="none" strike="noStrike" cap="none">
                <a:solidFill>
                  <a:srgbClr val="824EFA"/>
                </a:solidFill>
                <a:latin typeface="Poppins SemiBold"/>
                <a:ea typeface="Poppins SemiBold"/>
                <a:cs typeface="Poppins SemiBold"/>
                <a:sym typeface="Poppins SemiBold"/>
              </a:rPr>
              <a:t>SCRIBE</a:t>
            </a:r>
            <a:r>
              <a:rPr lang="es-MX" sz="1987" b="0" i="0" u="none" strike="noStrike" cap="none">
                <a:solidFill>
                  <a:srgbClr val="434343"/>
                </a:solidFill>
                <a:latin typeface="Poppins SemiBold"/>
                <a:ea typeface="Poppins SemiBold"/>
                <a:cs typeface="Poppins SemiBold"/>
                <a:sym typeface="Poppins SemiBold"/>
              </a:rPr>
              <a:t> DISEÑO ESCALABLE</a:t>
            </a:r>
            <a:endParaRPr sz="1400" b="0" i="0" u="none" strike="noStrike" cap="none">
              <a:solidFill>
                <a:srgbClr val="434343"/>
              </a:solidFill>
              <a:latin typeface="Poppins SemiBold"/>
              <a:ea typeface="Poppins SemiBold"/>
              <a:cs typeface="Poppins SemiBold"/>
              <a:sym typeface="Poppins SemiBold"/>
            </a:endParaRPr>
          </a:p>
        </p:txBody>
      </p:sp>
      <p:pic>
        <p:nvPicPr>
          <p:cNvPr id="433" name="Google Shape;433;p100"/>
          <p:cNvPicPr preferRelativeResize="0"/>
          <p:nvPr/>
        </p:nvPicPr>
        <p:blipFill rotWithShape="1">
          <a:blip r:embed="rId3">
            <a:alphaModFix/>
          </a:blip>
          <a:srcRect/>
          <a:stretch/>
        </p:blipFill>
        <p:spPr>
          <a:xfrm>
            <a:off x="3730400" y="1031531"/>
            <a:ext cx="5486400" cy="3080441"/>
          </a:xfrm>
          <a:prstGeom prst="rect">
            <a:avLst/>
          </a:prstGeom>
          <a:noFill/>
          <a:ln>
            <a:noFill/>
          </a:ln>
        </p:spPr>
      </p:pic>
      <p:sp>
        <p:nvSpPr>
          <p:cNvPr id="434" name="Google Shape;434;p100"/>
          <p:cNvSpPr txBox="1"/>
          <p:nvPr/>
        </p:nvSpPr>
        <p:spPr>
          <a:xfrm>
            <a:off x="338550" y="1410600"/>
            <a:ext cx="4055400" cy="2322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800"/>
              <a:buFont typeface="Arial"/>
              <a:buNone/>
            </a:pPr>
            <a:r>
              <a:rPr lang="es-MX" sz="1800" b="1" i="0" u="none" strike="noStrike" cap="none">
                <a:solidFill>
                  <a:srgbClr val="434343"/>
                </a:solidFill>
                <a:latin typeface="Poppins"/>
                <a:ea typeface="Poppins"/>
                <a:cs typeface="Poppins"/>
                <a:sym typeface="Poppins"/>
              </a:rPr>
              <a:t>INSTALACIÓN EN PARED</a:t>
            </a:r>
            <a:endParaRPr sz="1800" b="1" i="0" u="none" strike="noStrike" cap="none">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800"/>
              <a:buFont typeface="Arial"/>
              <a:buNone/>
            </a:pPr>
            <a:endParaRPr sz="1800" b="0" i="0" u="none" strike="noStrike" cap="none">
              <a:solidFill>
                <a:srgbClr val="434343"/>
              </a:solidFill>
              <a:latin typeface="Poppins SemiBold"/>
              <a:ea typeface="Poppins SemiBold"/>
              <a:cs typeface="Poppins SemiBold"/>
              <a:sym typeface="Poppins SemiBold"/>
            </a:endParaRPr>
          </a:p>
          <a:p>
            <a:pPr marL="0" marR="0" lvl="0" indent="0" algn="l" rtl="0">
              <a:lnSpc>
                <a:spcPct val="115000"/>
              </a:lnSpc>
              <a:spcBef>
                <a:spcPts val="0"/>
              </a:spcBef>
              <a:spcAft>
                <a:spcPts val="0"/>
              </a:spcAft>
              <a:buClr>
                <a:srgbClr val="000000"/>
              </a:buClr>
              <a:buSzPts val="1800"/>
              <a:buFont typeface="Arial"/>
              <a:buNone/>
            </a:pPr>
            <a:r>
              <a:rPr lang="es-MX" sz="1800" b="0" i="0" u="none" strike="noStrike" cap="none">
                <a:solidFill>
                  <a:srgbClr val="434343"/>
                </a:solidFill>
                <a:latin typeface="Poppins"/>
                <a:ea typeface="Poppins"/>
                <a:cs typeface="Poppins"/>
                <a:sym typeface="Poppins"/>
              </a:rPr>
              <a:t>DISTRIBUCIÓN DE CABLES</a:t>
            </a:r>
            <a:endParaRPr sz="1800" b="0" i="0" u="none" strike="noStrike" cap="none">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800"/>
              <a:buFont typeface="Arial"/>
              <a:buNone/>
            </a:pPr>
            <a:endParaRPr sz="1800" b="1" i="0" u="none" strike="noStrike" cap="none">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800"/>
              <a:buFont typeface="Arial"/>
              <a:buNone/>
            </a:pPr>
            <a:r>
              <a:rPr lang="es-MX" sz="1800" b="0" i="0" u="none" strike="noStrike" cap="none">
                <a:solidFill>
                  <a:srgbClr val="434343"/>
                </a:solidFill>
                <a:latin typeface="Poppins"/>
                <a:ea typeface="Poppins"/>
                <a:cs typeface="Poppins"/>
                <a:sym typeface="Poppins"/>
              </a:rPr>
              <a:t>CABLEADO DE CALIDAD EMPRESARIAL</a:t>
            </a:r>
            <a:endParaRPr sz="1800" b="0" i="0" u="none" strike="noStrike" cap="none">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800"/>
              <a:buFont typeface="Arial"/>
              <a:buNone/>
            </a:pPr>
            <a:endParaRPr sz="1800" b="1" i="0" u="none" strike="noStrike" cap="none">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800"/>
              <a:buFont typeface="Arial"/>
              <a:buNone/>
            </a:pPr>
            <a:r>
              <a:rPr lang="es-MX" sz="1800" b="0" i="0" u="none" strike="noStrike" cap="none">
                <a:solidFill>
                  <a:srgbClr val="434343"/>
                </a:solidFill>
                <a:latin typeface="Poppins"/>
                <a:ea typeface="Poppins"/>
                <a:cs typeface="Poppins"/>
                <a:sym typeface="Poppins"/>
              </a:rPr>
              <a:t>KIT CON TODO INCLUIDO</a:t>
            </a:r>
            <a:endParaRPr sz="1800" b="0" i="0" u="none" strike="noStrike" cap="none">
              <a:solidFill>
                <a:srgbClr val="434343"/>
              </a:solidFill>
              <a:latin typeface="Poppins"/>
              <a:ea typeface="Poppins"/>
              <a:cs typeface="Poppins"/>
              <a:sym typeface="Poppins"/>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Google Shape;439;p101"/>
          <p:cNvSpPr txBox="1"/>
          <p:nvPr/>
        </p:nvSpPr>
        <p:spPr>
          <a:xfrm>
            <a:off x="413384" y="370363"/>
            <a:ext cx="6142800" cy="3444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987"/>
              <a:buFont typeface="Arial"/>
              <a:buNone/>
            </a:pPr>
            <a:r>
              <a:rPr lang="es-MX" sz="1987" b="0" i="0" u="none" strike="noStrike" cap="none">
                <a:solidFill>
                  <a:srgbClr val="824EFA"/>
                </a:solidFill>
                <a:latin typeface="Poppins SemiBold"/>
                <a:ea typeface="Poppins SemiBold"/>
                <a:cs typeface="Poppins SemiBold"/>
                <a:sym typeface="Poppins SemiBold"/>
              </a:rPr>
              <a:t>SCRIBE</a:t>
            </a:r>
            <a:r>
              <a:rPr lang="es-MX" sz="1987" b="0" i="0" u="none" strike="noStrike" cap="none">
                <a:solidFill>
                  <a:srgbClr val="434343"/>
                </a:solidFill>
                <a:latin typeface="Poppins SemiBold"/>
                <a:ea typeface="Poppins SemiBold"/>
                <a:cs typeface="Poppins SemiBold"/>
                <a:sym typeface="Poppins SemiBold"/>
              </a:rPr>
              <a:t> DISEÑO ESCALABLE</a:t>
            </a:r>
            <a:endParaRPr sz="1400" b="0" i="0" u="none" strike="noStrike" cap="none">
              <a:solidFill>
                <a:srgbClr val="434343"/>
              </a:solidFill>
              <a:latin typeface="Poppins SemiBold"/>
              <a:ea typeface="Poppins SemiBold"/>
              <a:cs typeface="Poppins SemiBold"/>
              <a:sym typeface="Poppins SemiBold"/>
            </a:endParaRPr>
          </a:p>
        </p:txBody>
      </p:sp>
      <p:pic>
        <p:nvPicPr>
          <p:cNvPr id="440" name="Google Shape;440;p101"/>
          <p:cNvPicPr preferRelativeResize="0"/>
          <p:nvPr/>
        </p:nvPicPr>
        <p:blipFill rotWithShape="1">
          <a:blip r:embed="rId3">
            <a:alphaModFix/>
          </a:blip>
          <a:srcRect/>
          <a:stretch/>
        </p:blipFill>
        <p:spPr>
          <a:xfrm>
            <a:off x="3744783" y="746501"/>
            <a:ext cx="5486400" cy="3650480"/>
          </a:xfrm>
          <a:prstGeom prst="rect">
            <a:avLst/>
          </a:prstGeom>
          <a:noFill/>
          <a:ln>
            <a:noFill/>
          </a:ln>
        </p:spPr>
      </p:pic>
      <p:sp>
        <p:nvSpPr>
          <p:cNvPr id="441" name="Google Shape;441;p101"/>
          <p:cNvSpPr txBox="1"/>
          <p:nvPr/>
        </p:nvSpPr>
        <p:spPr>
          <a:xfrm>
            <a:off x="338550" y="1410600"/>
            <a:ext cx="4055400" cy="2322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800"/>
              <a:buFont typeface="Arial"/>
              <a:buNone/>
            </a:pPr>
            <a:r>
              <a:rPr lang="es-MX" sz="1800" b="0" i="0" u="none" strike="noStrike" cap="none">
                <a:solidFill>
                  <a:srgbClr val="434343"/>
                </a:solidFill>
                <a:latin typeface="Poppins"/>
                <a:ea typeface="Poppins"/>
                <a:cs typeface="Poppins"/>
                <a:sym typeface="Poppins"/>
              </a:rPr>
              <a:t>INSTALACIÓN EN PARED</a:t>
            </a:r>
            <a:endParaRPr sz="1800" b="0" i="0" u="none" strike="noStrike" cap="none">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800"/>
              <a:buFont typeface="Arial"/>
              <a:buNone/>
            </a:pPr>
            <a:endParaRPr sz="1800" b="0" i="0" u="none" strike="noStrike" cap="none">
              <a:solidFill>
                <a:srgbClr val="434343"/>
              </a:solidFill>
              <a:latin typeface="Poppins SemiBold"/>
              <a:ea typeface="Poppins SemiBold"/>
              <a:cs typeface="Poppins SemiBold"/>
              <a:sym typeface="Poppins SemiBold"/>
            </a:endParaRPr>
          </a:p>
          <a:p>
            <a:pPr marL="0" marR="0" lvl="0" indent="0" algn="l" rtl="0">
              <a:lnSpc>
                <a:spcPct val="115000"/>
              </a:lnSpc>
              <a:spcBef>
                <a:spcPts val="0"/>
              </a:spcBef>
              <a:spcAft>
                <a:spcPts val="0"/>
              </a:spcAft>
              <a:buClr>
                <a:srgbClr val="000000"/>
              </a:buClr>
              <a:buSzPts val="1800"/>
              <a:buFont typeface="Arial"/>
              <a:buNone/>
            </a:pPr>
            <a:r>
              <a:rPr lang="es-MX" sz="1800" b="1" i="0" u="none" strike="noStrike" cap="none">
                <a:solidFill>
                  <a:srgbClr val="434343"/>
                </a:solidFill>
                <a:latin typeface="Poppins"/>
                <a:ea typeface="Poppins"/>
                <a:cs typeface="Poppins"/>
                <a:sym typeface="Poppins"/>
              </a:rPr>
              <a:t>DISTRIBUCIÓN DE CABLES</a:t>
            </a:r>
            <a:endParaRPr sz="1800" b="1" i="0" u="none" strike="noStrike" cap="none">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800"/>
              <a:buFont typeface="Arial"/>
              <a:buNone/>
            </a:pPr>
            <a:endParaRPr sz="1800" b="1" i="0" u="none" strike="noStrike" cap="none">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800"/>
              <a:buFont typeface="Arial"/>
              <a:buNone/>
            </a:pPr>
            <a:r>
              <a:rPr lang="es-MX" sz="1800" b="0" i="0" u="none" strike="noStrike" cap="none">
                <a:solidFill>
                  <a:srgbClr val="434343"/>
                </a:solidFill>
                <a:latin typeface="Poppins"/>
                <a:ea typeface="Poppins"/>
                <a:cs typeface="Poppins"/>
                <a:sym typeface="Poppins"/>
              </a:rPr>
              <a:t>CABLEADO DE CALIDAD EMPRESARIAL</a:t>
            </a:r>
            <a:endParaRPr sz="1800" b="0" i="0" u="none" strike="noStrike" cap="none">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800"/>
              <a:buFont typeface="Arial"/>
              <a:buNone/>
            </a:pPr>
            <a:endParaRPr sz="1800" b="1" i="0" u="none" strike="noStrike" cap="none">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800"/>
              <a:buFont typeface="Arial"/>
              <a:buNone/>
            </a:pPr>
            <a:r>
              <a:rPr lang="es-MX" sz="1800" b="0" i="0" u="none" strike="noStrike" cap="none">
                <a:solidFill>
                  <a:srgbClr val="434343"/>
                </a:solidFill>
                <a:latin typeface="Poppins"/>
                <a:ea typeface="Poppins"/>
                <a:cs typeface="Poppins"/>
                <a:sym typeface="Poppins"/>
              </a:rPr>
              <a:t>KIT CON TODO INCLUIDO</a:t>
            </a:r>
            <a:endParaRPr sz="1800" b="0" i="0" u="none" strike="noStrike" cap="none">
              <a:solidFill>
                <a:srgbClr val="434343"/>
              </a:solidFill>
              <a:latin typeface="Poppins"/>
              <a:ea typeface="Poppins"/>
              <a:cs typeface="Poppins"/>
              <a:sym typeface="Poppins"/>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pic>
        <p:nvPicPr>
          <p:cNvPr id="446" name="Google Shape;446;p102"/>
          <p:cNvPicPr preferRelativeResize="0"/>
          <p:nvPr/>
        </p:nvPicPr>
        <p:blipFill rotWithShape="1">
          <a:blip r:embed="rId3">
            <a:alphaModFix/>
          </a:blip>
          <a:srcRect/>
          <a:stretch/>
        </p:blipFill>
        <p:spPr>
          <a:xfrm>
            <a:off x="3311512" y="774187"/>
            <a:ext cx="6400800" cy="3595118"/>
          </a:xfrm>
          <a:prstGeom prst="rect">
            <a:avLst/>
          </a:prstGeom>
          <a:noFill/>
          <a:ln>
            <a:noFill/>
          </a:ln>
        </p:spPr>
      </p:pic>
      <p:sp>
        <p:nvSpPr>
          <p:cNvPr id="447" name="Google Shape;447;p102"/>
          <p:cNvSpPr txBox="1"/>
          <p:nvPr/>
        </p:nvSpPr>
        <p:spPr>
          <a:xfrm>
            <a:off x="413384" y="370363"/>
            <a:ext cx="6142800" cy="3444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987"/>
              <a:buFont typeface="Arial"/>
              <a:buNone/>
            </a:pPr>
            <a:r>
              <a:rPr lang="es-MX" sz="1987" b="0" i="0" u="none" strike="noStrike" cap="none">
                <a:solidFill>
                  <a:srgbClr val="824EFA"/>
                </a:solidFill>
                <a:latin typeface="Poppins SemiBold"/>
                <a:ea typeface="Poppins SemiBold"/>
                <a:cs typeface="Poppins SemiBold"/>
                <a:sym typeface="Poppins SemiBold"/>
              </a:rPr>
              <a:t>SCRIBE</a:t>
            </a:r>
            <a:r>
              <a:rPr lang="es-MX" sz="1987" b="0" i="0" u="none" strike="noStrike" cap="none">
                <a:solidFill>
                  <a:srgbClr val="434343"/>
                </a:solidFill>
                <a:latin typeface="Poppins SemiBold"/>
                <a:ea typeface="Poppins SemiBold"/>
                <a:cs typeface="Poppins SemiBold"/>
                <a:sym typeface="Poppins SemiBold"/>
              </a:rPr>
              <a:t> DISEÑO ESCALABLE</a:t>
            </a:r>
            <a:endParaRPr sz="1400" b="0" i="0" u="none" strike="noStrike" cap="none">
              <a:solidFill>
                <a:srgbClr val="434343"/>
              </a:solidFill>
              <a:latin typeface="Poppins SemiBold"/>
              <a:ea typeface="Poppins SemiBold"/>
              <a:cs typeface="Poppins SemiBold"/>
              <a:sym typeface="Poppins SemiBold"/>
            </a:endParaRPr>
          </a:p>
        </p:txBody>
      </p:sp>
      <p:sp>
        <p:nvSpPr>
          <p:cNvPr id="448" name="Google Shape;448;p102"/>
          <p:cNvSpPr txBox="1"/>
          <p:nvPr/>
        </p:nvSpPr>
        <p:spPr>
          <a:xfrm>
            <a:off x="338550" y="1410600"/>
            <a:ext cx="4055400" cy="2322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800"/>
              <a:buFont typeface="Arial"/>
              <a:buNone/>
            </a:pPr>
            <a:r>
              <a:rPr lang="es-MX" sz="1800" b="0" i="0" u="none" strike="noStrike" cap="none">
                <a:solidFill>
                  <a:srgbClr val="434343"/>
                </a:solidFill>
                <a:latin typeface="Poppins"/>
                <a:ea typeface="Poppins"/>
                <a:cs typeface="Poppins"/>
                <a:sym typeface="Poppins"/>
              </a:rPr>
              <a:t>INSTALACIÓN EN PARED</a:t>
            </a:r>
            <a:endParaRPr sz="1800" b="0" i="0" u="none" strike="noStrike" cap="none">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800"/>
              <a:buFont typeface="Arial"/>
              <a:buNone/>
            </a:pPr>
            <a:endParaRPr sz="1800" b="0" i="0" u="none" strike="noStrike" cap="none">
              <a:solidFill>
                <a:srgbClr val="434343"/>
              </a:solidFill>
              <a:latin typeface="Poppins SemiBold"/>
              <a:ea typeface="Poppins SemiBold"/>
              <a:cs typeface="Poppins SemiBold"/>
              <a:sym typeface="Poppins SemiBold"/>
            </a:endParaRPr>
          </a:p>
          <a:p>
            <a:pPr marL="0" marR="0" lvl="0" indent="0" algn="l" rtl="0">
              <a:lnSpc>
                <a:spcPct val="115000"/>
              </a:lnSpc>
              <a:spcBef>
                <a:spcPts val="0"/>
              </a:spcBef>
              <a:spcAft>
                <a:spcPts val="0"/>
              </a:spcAft>
              <a:buClr>
                <a:srgbClr val="000000"/>
              </a:buClr>
              <a:buSzPts val="1800"/>
              <a:buFont typeface="Arial"/>
              <a:buNone/>
            </a:pPr>
            <a:r>
              <a:rPr lang="es-MX" sz="1800" b="0" i="0" u="none" strike="noStrike" cap="none">
                <a:solidFill>
                  <a:srgbClr val="434343"/>
                </a:solidFill>
                <a:latin typeface="Poppins"/>
                <a:ea typeface="Poppins"/>
                <a:cs typeface="Poppins"/>
                <a:sym typeface="Poppins"/>
              </a:rPr>
              <a:t>DISTRIBUCIÓN DE CABLES</a:t>
            </a:r>
            <a:endParaRPr sz="1800" b="0" i="0" u="none" strike="noStrike" cap="none">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800"/>
              <a:buFont typeface="Arial"/>
              <a:buNone/>
            </a:pPr>
            <a:endParaRPr sz="1800" b="1" i="0" u="none" strike="noStrike" cap="none">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800"/>
              <a:buFont typeface="Arial"/>
              <a:buNone/>
            </a:pPr>
            <a:r>
              <a:rPr lang="es-MX" sz="1800" b="1" i="0" u="none" strike="noStrike" cap="none">
                <a:solidFill>
                  <a:srgbClr val="434343"/>
                </a:solidFill>
                <a:latin typeface="Poppins"/>
                <a:ea typeface="Poppins"/>
                <a:cs typeface="Poppins"/>
                <a:sym typeface="Poppins"/>
              </a:rPr>
              <a:t>CABLEADO DE CALIDAD EMPRESARIAL</a:t>
            </a:r>
            <a:endParaRPr sz="1800" b="1" i="0" u="none" strike="noStrike" cap="none">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800"/>
              <a:buFont typeface="Arial"/>
              <a:buNone/>
            </a:pPr>
            <a:endParaRPr sz="1800" b="1" i="0" u="none" strike="noStrike" cap="none">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800"/>
              <a:buFont typeface="Arial"/>
              <a:buNone/>
            </a:pPr>
            <a:r>
              <a:rPr lang="es-MX" sz="1800" b="0" i="0" u="none" strike="noStrike" cap="none">
                <a:solidFill>
                  <a:srgbClr val="434343"/>
                </a:solidFill>
                <a:latin typeface="Poppins"/>
                <a:ea typeface="Poppins"/>
                <a:cs typeface="Poppins"/>
                <a:sym typeface="Poppins"/>
              </a:rPr>
              <a:t>KIT CON TODO INCLUIDO</a:t>
            </a:r>
            <a:endParaRPr sz="1800" b="0" i="0" u="none" strike="noStrike" cap="none">
              <a:solidFill>
                <a:srgbClr val="434343"/>
              </a:solidFill>
              <a:latin typeface="Poppins"/>
              <a:ea typeface="Poppins"/>
              <a:cs typeface="Poppins"/>
              <a:sym typeface="Poppin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pic>
        <p:nvPicPr>
          <p:cNvPr id="289" name="Google Shape;289;p76" descr="gQpHpF_E1mCR0MHPKmREPbnuYvC1bvGbLot4CeEQ-sougOJtQT-uh23-4vOagYrgCz3f3DNOdaZPIE3ioOSbcHg1ibEFceUB5dCG9jAyTruV2-Uf613GjWbAgiIWX4i608uXFGguJj0.jpg"/>
          <p:cNvPicPr preferRelativeResize="0"/>
          <p:nvPr/>
        </p:nvPicPr>
        <p:blipFill rotWithShape="1">
          <a:blip r:embed="rId3">
            <a:alphaModFix/>
          </a:blip>
          <a:srcRect/>
          <a:stretch/>
        </p:blipFill>
        <p:spPr>
          <a:xfrm>
            <a:off x="-50334" y="-22714"/>
            <a:ext cx="9194736" cy="5247550"/>
          </a:xfrm>
          <a:prstGeom prst="rect">
            <a:avLst/>
          </a:prstGeom>
          <a:noFill/>
          <a:ln>
            <a:noFill/>
          </a:ln>
        </p:spPr>
      </p:pic>
      <p:sp>
        <p:nvSpPr>
          <p:cNvPr id="290" name="Google Shape;290;p76"/>
          <p:cNvSpPr/>
          <p:nvPr/>
        </p:nvSpPr>
        <p:spPr>
          <a:xfrm>
            <a:off x="0" y="37771"/>
            <a:ext cx="9144000" cy="5247600"/>
          </a:xfrm>
          <a:prstGeom prst="rect">
            <a:avLst/>
          </a:prstGeom>
          <a:solidFill>
            <a:srgbClr val="824EFA">
              <a:alpha val="43529"/>
            </a:srgbClr>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22"/>
              <a:buFont typeface="Helvetica Neue"/>
              <a:buNone/>
            </a:pPr>
            <a:endParaRPr sz="421" b="0" i="0" u="none" strike="noStrike" cap="none">
              <a:solidFill>
                <a:srgbClr val="000000"/>
              </a:solidFill>
              <a:latin typeface="Helvetica Neue"/>
              <a:ea typeface="Helvetica Neue"/>
              <a:cs typeface="Helvetica Neue"/>
              <a:sym typeface="Helvetica Neue"/>
            </a:endParaRPr>
          </a:p>
        </p:txBody>
      </p:sp>
      <p:sp>
        <p:nvSpPr>
          <p:cNvPr id="291" name="Google Shape;291;p76"/>
          <p:cNvSpPr txBox="1"/>
          <p:nvPr/>
        </p:nvSpPr>
        <p:spPr>
          <a:xfrm>
            <a:off x="707725" y="1629175"/>
            <a:ext cx="7645500" cy="1885200"/>
          </a:xfrm>
          <a:prstGeom prst="rect">
            <a:avLst/>
          </a:prstGeom>
          <a:no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FFFFFF"/>
              </a:buClr>
              <a:buSzPts val="7500"/>
              <a:buFont typeface="Arial"/>
              <a:buNone/>
            </a:pPr>
            <a:r>
              <a:rPr lang="es-MX" sz="5000" b="1" i="0" u="none" strike="noStrike" cap="none" dirty="0">
                <a:solidFill>
                  <a:srgbClr val="FFFFFF"/>
                </a:solidFill>
                <a:latin typeface="Poppins"/>
                <a:ea typeface="Poppins"/>
                <a:cs typeface="Poppins"/>
                <a:sym typeface="Poppins"/>
              </a:rPr>
              <a:t>COLABORACIÓN EN EL LUGAR DE TRABAJO HÍBRIDO</a:t>
            </a:r>
            <a:endParaRPr sz="5000" b="0" i="0" u="none" strike="noStrike" cap="none" dirty="0">
              <a:solidFill>
                <a:srgbClr val="000000"/>
              </a:solidFill>
              <a:latin typeface="Poppins"/>
              <a:ea typeface="Poppins"/>
              <a:cs typeface="Poppins"/>
              <a:sym typeface="Poppins"/>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52"/>
        <p:cNvGrpSpPr/>
        <p:nvPr/>
      </p:nvGrpSpPr>
      <p:grpSpPr>
        <a:xfrm>
          <a:off x="0" y="0"/>
          <a:ext cx="0" cy="0"/>
          <a:chOff x="0" y="0"/>
          <a:chExt cx="0" cy="0"/>
        </a:xfrm>
      </p:grpSpPr>
      <p:pic>
        <p:nvPicPr>
          <p:cNvPr id="453" name="Google Shape;453;p103"/>
          <p:cNvPicPr preferRelativeResize="0"/>
          <p:nvPr/>
        </p:nvPicPr>
        <p:blipFill rotWithShape="1">
          <a:blip r:embed="rId3">
            <a:alphaModFix/>
          </a:blip>
          <a:srcRect/>
          <a:stretch/>
        </p:blipFill>
        <p:spPr>
          <a:xfrm>
            <a:off x="3081175" y="832302"/>
            <a:ext cx="6400800" cy="3584448"/>
          </a:xfrm>
          <a:prstGeom prst="rect">
            <a:avLst/>
          </a:prstGeom>
          <a:noFill/>
          <a:ln>
            <a:noFill/>
          </a:ln>
        </p:spPr>
      </p:pic>
      <p:sp>
        <p:nvSpPr>
          <p:cNvPr id="454" name="Google Shape;454;p103"/>
          <p:cNvSpPr txBox="1"/>
          <p:nvPr/>
        </p:nvSpPr>
        <p:spPr>
          <a:xfrm>
            <a:off x="413384" y="370363"/>
            <a:ext cx="6142800" cy="3444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987"/>
              <a:buFont typeface="Arial"/>
              <a:buNone/>
            </a:pPr>
            <a:r>
              <a:rPr lang="es-MX" sz="1987" b="0" i="0" u="none" strike="noStrike" cap="none">
                <a:solidFill>
                  <a:srgbClr val="824EFA"/>
                </a:solidFill>
                <a:latin typeface="Poppins SemiBold"/>
                <a:ea typeface="Poppins SemiBold"/>
                <a:cs typeface="Poppins SemiBold"/>
                <a:sym typeface="Poppins SemiBold"/>
              </a:rPr>
              <a:t>SCRIBE</a:t>
            </a:r>
            <a:r>
              <a:rPr lang="es-MX" sz="1987" b="0" i="0" u="none" strike="noStrike" cap="none">
                <a:solidFill>
                  <a:srgbClr val="434343"/>
                </a:solidFill>
                <a:latin typeface="Poppins SemiBold"/>
                <a:ea typeface="Poppins SemiBold"/>
                <a:cs typeface="Poppins SemiBold"/>
                <a:sym typeface="Poppins SemiBold"/>
              </a:rPr>
              <a:t> DISEÑO ESCALABLE</a:t>
            </a:r>
            <a:endParaRPr sz="1400" b="0" i="0" u="none" strike="noStrike" cap="none">
              <a:solidFill>
                <a:srgbClr val="434343"/>
              </a:solidFill>
              <a:latin typeface="Poppins SemiBold"/>
              <a:ea typeface="Poppins SemiBold"/>
              <a:cs typeface="Poppins SemiBold"/>
              <a:sym typeface="Poppins SemiBold"/>
            </a:endParaRPr>
          </a:p>
        </p:txBody>
      </p:sp>
      <p:sp>
        <p:nvSpPr>
          <p:cNvPr id="455" name="Google Shape;455;p103"/>
          <p:cNvSpPr txBox="1"/>
          <p:nvPr/>
        </p:nvSpPr>
        <p:spPr>
          <a:xfrm>
            <a:off x="338550" y="1410600"/>
            <a:ext cx="4055400" cy="2322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800"/>
              <a:buFont typeface="Arial"/>
              <a:buNone/>
            </a:pPr>
            <a:r>
              <a:rPr lang="es-MX" sz="1800" b="0" i="0" u="none" strike="noStrike" cap="none">
                <a:solidFill>
                  <a:srgbClr val="434343"/>
                </a:solidFill>
                <a:latin typeface="Poppins"/>
                <a:ea typeface="Poppins"/>
                <a:cs typeface="Poppins"/>
                <a:sym typeface="Poppins"/>
              </a:rPr>
              <a:t>INSTALACIÓN EN PARED</a:t>
            </a:r>
            <a:endParaRPr sz="1800" b="0" i="0" u="none" strike="noStrike" cap="none">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800"/>
              <a:buFont typeface="Arial"/>
              <a:buNone/>
            </a:pPr>
            <a:endParaRPr sz="1800" b="0" i="0" u="none" strike="noStrike" cap="none">
              <a:solidFill>
                <a:srgbClr val="434343"/>
              </a:solidFill>
              <a:latin typeface="Poppins SemiBold"/>
              <a:ea typeface="Poppins SemiBold"/>
              <a:cs typeface="Poppins SemiBold"/>
              <a:sym typeface="Poppins SemiBold"/>
            </a:endParaRPr>
          </a:p>
          <a:p>
            <a:pPr marL="0" marR="0" lvl="0" indent="0" algn="l" rtl="0">
              <a:lnSpc>
                <a:spcPct val="115000"/>
              </a:lnSpc>
              <a:spcBef>
                <a:spcPts val="0"/>
              </a:spcBef>
              <a:spcAft>
                <a:spcPts val="0"/>
              </a:spcAft>
              <a:buClr>
                <a:srgbClr val="000000"/>
              </a:buClr>
              <a:buSzPts val="1800"/>
              <a:buFont typeface="Arial"/>
              <a:buNone/>
            </a:pPr>
            <a:r>
              <a:rPr lang="es-MX" sz="1800" b="0" i="0" u="none" strike="noStrike" cap="none">
                <a:solidFill>
                  <a:srgbClr val="434343"/>
                </a:solidFill>
                <a:latin typeface="Poppins"/>
                <a:ea typeface="Poppins"/>
                <a:cs typeface="Poppins"/>
                <a:sym typeface="Poppins"/>
              </a:rPr>
              <a:t>DISTRIBUCIÓN DE CABLES</a:t>
            </a:r>
            <a:endParaRPr sz="1800" b="0" i="0" u="none" strike="noStrike" cap="none">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800"/>
              <a:buFont typeface="Arial"/>
              <a:buNone/>
            </a:pPr>
            <a:endParaRPr sz="1800" b="1" i="0" u="none" strike="noStrike" cap="none">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800"/>
              <a:buFont typeface="Arial"/>
              <a:buNone/>
            </a:pPr>
            <a:r>
              <a:rPr lang="es-MX" sz="1800" b="0" i="0" u="none" strike="noStrike" cap="none">
                <a:solidFill>
                  <a:srgbClr val="434343"/>
                </a:solidFill>
                <a:latin typeface="Poppins"/>
                <a:ea typeface="Poppins"/>
                <a:cs typeface="Poppins"/>
                <a:sym typeface="Poppins"/>
              </a:rPr>
              <a:t>CABLEADO DE CALIDAD EMPRESARIAL</a:t>
            </a:r>
            <a:endParaRPr sz="1800" b="0" i="0" u="none" strike="noStrike" cap="none">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800"/>
              <a:buFont typeface="Arial"/>
              <a:buNone/>
            </a:pPr>
            <a:endParaRPr sz="1800" b="1" i="0" u="none" strike="noStrike" cap="none">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800"/>
              <a:buFont typeface="Arial"/>
              <a:buNone/>
            </a:pPr>
            <a:r>
              <a:rPr lang="es-MX" sz="1800" b="1" i="0" u="none" strike="noStrike" cap="none">
                <a:solidFill>
                  <a:srgbClr val="434343"/>
                </a:solidFill>
                <a:latin typeface="Poppins"/>
                <a:ea typeface="Poppins"/>
                <a:cs typeface="Poppins"/>
                <a:sym typeface="Poppins"/>
              </a:rPr>
              <a:t>KIT CON TODO INCLUIDO</a:t>
            </a:r>
            <a:endParaRPr sz="1800" b="1" i="0" u="none" strike="noStrike" cap="none">
              <a:solidFill>
                <a:srgbClr val="434343"/>
              </a:solidFill>
              <a:latin typeface="Poppins"/>
              <a:ea typeface="Poppins"/>
              <a:cs typeface="Poppins"/>
              <a:sym typeface="Poppin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3F3F3"/>
        </a:solidFill>
        <a:effectLst/>
      </p:bgPr>
    </p:bg>
    <p:spTree>
      <p:nvGrpSpPr>
        <p:cNvPr id="1" name="Shape 459"/>
        <p:cNvGrpSpPr/>
        <p:nvPr/>
      </p:nvGrpSpPr>
      <p:grpSpPr>
        <a:xfrm>
          <a:off x="0" y="0"/>
          <a:ext cx="0" cy="0"/>
          <a:chOff x="0" y="0"/>
          <a:chExt cx="0" cy="0"/>
        </a:xfrm>
      </p:grpSpPr>
      <p:sp>
        <p:nvSpPr>
          <p:cNvPr id="460" name="Google Shape;460;p104"/>
          <p:cNvSpPr txBox="1"/>
          <p:nvPr/>
        </p:nvSpPr>
        <p:spPr>
          <a:xfrm>
            <a:off x="103200" y="1101000"/>
            <a:ext cx="8937600" cy="29415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5200"/>
              <a:buFont typeface="Arial"/>
              <a:buNone/>
            </a:pPr>
            <a:r>
              <a:rPr lang="es-MX" sz="5200" b="1" i="0" u="none" strike="noStrike" cap="none">
                <a:solidFill>
                  <a:srgbClr val="814EFA"/>
                </a:solidFill>
                <a:latin typeface="Poppins"/>
                <a:ea typeface="Poppins"/>
                <a:cs typeface="Poppins"/>
                <a:sym typeface="Poppins"/>
              </a:rPr>
              <a:t>PLUG AND PLAY LISTO</a:t>
            </a:r>
            <a:endParaRPr sz="5200" b="1" i="0" u="none" strike="noStrike" cap="none">
              <a:solidFill>
                <a:srgbClr val="814EFA"/>
              </a:solidFill>
              <a:latin typeface="Poppins"/>
              <a:ea typeface="Poppins"/>
              <a:cs typeface="Poppins"/>
              <a:sym typeface="Poppins"/>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64"/>
        <p:cNvGrpSpPr/>
        <p:nvPr/>
      </p:nvGrpSpPr>
      <p:grpSpPr>
        <a:xfrm>
          <a:off x="0" y="0"/>
          <a:ext cx="0" cy="0"/>
          <a:chOff x="0" y="0"/>
          <a:chExt cx="0" cy="0"/>
        </a:xfrm>
      </p:grpSpPr>
      <p:pic>
        <p:nvPicPr>
          <p:cNvPr id="465" name="Google Shape;465;p105"/>
          <p:cNvPicPr preferRelativeResize="0"/>
          <p:nvPr/>
        </p:nvPicPr>
        <p:blipFill rotWithShape="1">
          <a:blip r:embed="rId3">
            <a:alphaModFix/>
          </a:blip>
          <a:srcRect t="15475" b="28271"/>
          <a:stretch/>
        </p:blipFill>
        <p:spPr>
          <a:xfrm>
            <a:off x="0" y="0"/>
            <a:ext cx="9144003" cy="5143501"/>
          </a:xfrm>
          <a:prstGeom prst="rect">
            <a:avLst/>
          </a:prstGeom>
          <a:noFill/>
          <a:ln>
            <a:noFill/>
          </a:ln>
        </p:spPr>
      </p:pic>
      <p:sp>
        <p:nvSpPr>
          <p:cNvPr id="466" name="Google Shape;466;p105"/>
          <p:cNvSpPr txBox="1"/>
          <p:nvPr/>
        </p:nvSpPr>
        <p:spPr>
          <a:xfrm>
            <a:off x="413384" y="370363"/>
            <a:ext cx="7705182" cy="3444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987"/>
              <a:buFont typeface="Arial"/>
              <a:buNone/>
            </a:pPr>
            <a:r>
              <a:rPr lang="es-MX" sz="1987" b="0" i="0" u="none" strike="noStrike" cap="none">
                <a:solidFill>
                  <a:srgbClr val="824EFA"/>
                </a:solidFill>
                <a:latin typeface="Poppins SemiBold"/>
                <a:ea typeface="Poppins SemiBold"/>
                <a:cs typeface="Poppins SemiBold"/>
                <a:sym typeface="Poppins SemiBold"/>
              </a:rPr>
              <a:t>SCRIBE</a:t>
            </a:r>
            <a:r>
              <a:rPr lang="es-MX" sz="1987" b="0" i="0" u="none" strike="noStrike" cap="none">
                <a:solidFill>
                  <a:srgbClr val="434343"/>
                </a:solidFill>
                <a:latin typeface="Poppins SemiBold"/>
                <a:ea typeface="Poppins SemiBold"/>
                <a:cs typeface="Poppins SemiBold"/>
                <a:sym typeface="Poppins SemiBold"/>
              </a:rPr>
              <a:t> FUNCIONA COMO UNA CÁMARA DE CONTENIDO USB</a:t>
            </a:r>
            <a:endParaRPr sz="1400" b="0" i="0" u="none" strike="noStrike" cap="none">
              <a:solidFill>
                <a:srgbClr val="434343"/>
              </a:solidFill>
              <a:latin typeface="Poppins SemiBold"/>
              <a:ea typeface="Poppins SemiBold"/>
              <a:cs typeface="Poppins SemiBold"/>
              <a:sym typeface="Poppins SemiBold"/>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824EFA"/>
        </a:solidFill>
        <a:effectLst/>
      </p:bgPr>
    </p:bg>
    <p:spTree>
      <p:nvGrpSpPr>
        <p:cNvPr id="1" name="Shape 470"/>
        <p:cNvGrpSpPr/>
        <p:nvPr/>
      </p:nvGrpSpPr>
      <p:grpSpPr>
        <a:xfrm>
          <a:off x="0" y="0"/>
          <a:ext cx="0" cy="0"/>
          <a:chOff x="0" y="0"/>
          <a:chExt cx="0" cy="0"/>
        </a:xfrm>
      </p:grpSpPr>
      <p:sp>
        <p:nvSpPr>
          <p:cNvPr id="471" name="Google Shape;471;p106"/>
          <p:cNvSpPr txBox="1"/>
          <p:nvPr/>
        </p:nvSpPr>
        <p:spPr>
          <a:xfrm>
            <a:off x="189411" y="2109150"/>
            <a:ext cx="8765178" cy="925200"/>
          </a:xfrm>
          <a:prstGeom prst="rect">
            <a:avLst/>
          </a:prstGeom>
          <a:noFill/>
          <a:ln>
            <a:noFill/>
          </a:ln>
        </p:spPr>
        <p:txBody>
          <a:bodyPr spcFirstLastPara="1" wrap="square" lIns="19050" tIns="19050" rIns="19050" bIns="19050" anchor="ctr" anchorCtr="0">
            <a:spAutoFit/>
          </a:bodyPr>
          <a:lstStyle/>
          <a:p>
            <a:pPr marL="0" marR="0" lvl="0" indent="0" algn="ctr" rtl="0">
              <a:lnSpc>
                <a:spcPct val="80000"/>
              </a:lnSpc>
              <a:spcBef>
                <a:spcPts val="0"/>
              </a:spcBef>
              <a:spcAft>
                <a:spcPts val="0"/>
              </a:spcAft>
              <a:buClr>
                <a:srgbClr val="FFFFFF"/>
              </a:buClr>
              <a:buSzPts val="7500"/>
              <a:buFont typeface="Arial"/>
              <a:buNone/>
            </a:pPr>
            <a:r>
              <a:rPr lang="es-MX" sz="7200" b="1" i="0" u="none" strike="noStrike" cap="none" dirty="0">
                <a:solidFill>
                  <a:srgbClr val="FFFFFF"/>
                </a:solidFill>
                <a:latin typeface="Poppins"/>
                <a:ea typeface="Poppins"/>
                <a:cs typeface="Poppins"/>
                <a:sym typeface="Poppins"/>
              </a:rPr>
              <a:t>CASO DE ÉXITO</a:t>
            </a:r>
            <a:endParaRPr sz="7200" b="1" i="0" u="none" strike="noStrike" cap="none" dirty="0">
              <a:solidFill>
                <a:srgbClr val="000000"/>
              </a:solidFill>
              <a:latin typeface="Poppins"/>
              <a:ea typeface="Poppins"/>
              <a:cs typeface="Poppins"/>
              <a:sym typeface="Poppins"/>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824EFA"/>
        </a:solidFill>
        <a:effectLst/>
      </p:bgPr>
    </p:bg>
    <p:spTree>
      <p:nvGrpSpPr>
        <p:cNvPr id="1" name="Shape 475"/>
        <p:cNvGrpSpPr/>
        <p:nvPr/>
      </p:nvGrpSpPr>
      <p:grpSpPr>
        <a:xfrm>
          <a:off x="0" y="0"/>
          <a:ext cx="0" cy="0"/>
          <a:chOff x="0" y="0"/>
          <a:chExt cx="0" cy="0"/>
        </a:xfrm>
      </p:grpSpPr>
      <p:sp>
        <p:nvSpPr>
          <p:cNvPr id="476" name="Google Shape;476;p107"/>
          <p:cNvSpPr txBox="1"/>
          <p:nvPr/>
        </p:nvSpPr>
        <p:spPr>
          <a:xfrm>
            <a:off x="1085550" y="2109150"/>
            <a:ext cx="6972900" cy="925200"/>
          </a:xfrm>
          <a:prstGeom prst="rect">
            <a:avLst/>
          </a:prstGeom>
          <a:noFill/>
          <a:ln>
            <a:noFill/>
          </a:ln>
        </p:spPr>
        <p:txBody>
          <a:bodyPr spcFirstLastPara="1" wrap="square" lIns="19050" tIns="19050" rIns="19050" bIns="19050" anchor="ctr" anchorCtr="0">
            <a:spAutoFit/>
          </a:bodyPr>
          <a:lstStyle/>
          <a:p>
            <a:pPr marL="0" marR="0" lvl="0" indent="0" algn="ctr" rtl="0">
              <a:lnSpc>
                <a:spcPct val="80000"/>
              </a:lnSpc>
              <a:spcBef>
                <a:spcPts val="0"/>
              </a:spcBef>
              <a:spcAft>
                <a:spcPts val="0"/>
              </a:spcAft>
              <a:buClr>
                <a:srgbClr val="FFFFFF"/>
              </a:buClr>
              <a:buSzPts val="7500"/>
              <a:buFont typeface="Arial"/>
              <a:buNone/>
            </a:pPr>
            <a:r>
              <a:rPr lang="es-MX" sz="7200" b="1" i="0" u="none" strike="noStrike" cap="none">
                <a:solidFill>
                  <a:srgbClr val="FFFFFF"/>
                </a:solidFill>
                <a:latin typeface="Poppins"/>
                <a:ea typeface="Poppins"/>
                <a:cs typeface="Poppins"/>
                <a:sym typeface="Poppins"/>
              </a:rPr>
              <a:t>RESUMEN</a:t>
            </a:r>
            <a:endParaRPr sz="7200" b="1" i="0" u="none" strike="noStrike" cap="none">
              <a:solidFill>
                <a:srgbClr val="000000"/>
              </a:solidFill>
              <a:latin typeface="Poppins"/>
              <a:ea typeface="Poppins"/>
              <a:cs typeface="Poppins"/>
              <a:sym typeface="Poppins"/>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80"/>
        <p:cNvGrpSpPr/>
        <p:nvPr/>
      </p:nvGrpSpPr>
      <p:grpSpPr>
        <a:xfrm>
          <a:off x="0" y="0"/>
          <a:ext cx="0" cy="0"/>
          <a:chOff x="0" y="0"/>
          <a:chExt cx="0" cy="0"/>
        </a:xfrm>
      </p:grpSpPr>
      <p:pic>
        <p:nvPicPr>
          <p:cNvPr id="481" name="Google Shape;481;p108"/>
          <p:cNvPicPr preferRelativeResize="0"/>
          <p:nvPr/>
        </p:nvPicPr>
        <p:blipFill rotWithShape="1">
          <a:blip r:embed="rId3">
            <a:alphaModFix/>
          </a:blip>
          <a:srcRect r="30454"/>
          <a:stretch/>
        </p:blipFill>
        <p:spPr>
          <a:xfrm>
            <a:off x="3243967" y="228588"/>
            <a:ext cx="5900032" cy="4772025"/>
          </a:xfrm>
          <a:prstGeom prst="rect">
            <a:avLst/>
          </a:prstGeom>
          <a:noFill/>
          <a:ln>
            <a:noFill/>
          </a:ln>
        </p:spPr>
      </p:pic>
      <p:sp>
        <p:nvSpPr>
          <p:cNvPr id="482" name="Google Shape;482;p108"/>
          <p:cNvSpPr txBox="1"/>
          <p:nvPr/>
        </p:nvSpPr>
        <p:spPr>
          <a:xfrm>
            <a:off x="413384" y="370363"/>
            <a:ext cx="6142800" cy="3444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987"/>
              <a:buFont typeface="Arial"/>
              <a:buNone/>
            </a:pPr>
            <a:r>
              <a:rPr lang="es-MX" sz="1987" b="0" i="0" u="none" strike="noStrike" cap="none">
                <a:solidFill>
                  <a:srgbClr val="824EFA"/>
                </a:solidFill>
                <a:latin typeface="Poppins SemiBold"/>
                <a:ea typeface="Poppins SemiBold"/>
                <a:cs typeface="Poppins SemiBold"/>
                <a:sym typeface="Poppins SemiBold"/>
              </a:rPr>
              <a:t>SCRIBE </a:t>
            </a:r>
            <a:endParaRPr sz="1400" b="0" i="0" u="none" strike="noStrike" cap="none">
              <a:solidFill>
                <a:srgbClr val="434343"/>
              </a:solidFill>
              <a:latin typeface="Poppins SemiBold"/>
              <a:ea typeface="Poppins SemiBold"/>
              <a:cs typeface="Poppins SemiBold"/>
              <a:sym typeface="Poppins SemiBold"/>
            </a:endParaRPr>
          </a:p>
        </p:txBody>
      </p:sp>
      <p:sp>
        <p:nvSpPr>
          <p:cNvPr id="483" name="Google Shape;483;p108"/>
          <p:cNvSpPr txBox="1"/>
          <p:nvPr/>
        </p:nvSpPr>
        <p:spPr>
          <a:xfrm>
            <a:off x="389549" y="1512463"/>
            <a:ext cx="4600461" cy="1910100"/>
          </a:xfrm>
          <a:prstGeom prst="rect">
            <a:avLst/>
          </a:prstGeom>
          <a:noFill/>
          <a:ln>
            <a:noFill/>
          </a:ln>
        </p:spPr>
        <p:txBody>
          <a:bodyPr spcFirstLastPara="1" wrap="square" lIns="19050" tIns="19050" rIns="19050" bIns="19050" anchor="t" anchorCtr="0">
            <a:noAutofit/>
          </a:bodyPr>
          <a:lstStyle/>
          <a:p>
            <a:pPr marL="0" marR="0" lvl="0" indent="0" algn="l" rtl="0">
              <a:lnSpc>
                <a:spcPct val="115000"/>
              </a:lnSpc>
              <a:spcBef>
                <a:spcPts val="0"/>
              </a:spcBef>
              <a:spcAft>
                <a:spcPts val="0"/>
              </a:spcAft>
              <a:buClr>
                <a:srgbClr val="000000"/>
              </a:buClr>
              <a:buSzPts val="1612"/>
              <a:buFont typeface="Arial"/>
              <a:buNone/>
            </a:pPr>
            <a:r>
              <a:rPr lang="es-MX" sz="1213" dirty="0">
                <a:solidFill>
                  <a:srgbClr val="434343"/>
                </a:solidFill>
                <a:latin typeface="Poppins"/>
                <a:ea typeface="Poppins"/>
                <a:cs typeface="Poppins"/>
                <a:sym typeface="Poppins"/>
              </a:rPr>
              <a:t>Incorporación</a:t>
            </a:r>
            <a:r>
              <a:rPr lang="es-MX" sz="1213" b="0" i="0" u="none" strike="noStrike" cap="none" dirty="0">
                <a:solidFill>
                  <a:srgbClr val="434343"/>
                </a:solidFill>
                <a:latin typeface="Poppins"/>
                <a:ea typeface="Poppins"/>
                <a:cs typeface="Poppins"/>
                <a:sym typeface="Poppins"/>
              </a:rPr>
              <a:t> de la pizarra en reuniones de </a:t>
            </a:r>
            <a:br>
              <a:rPr lang="es-MX" sz="1213" b="0" i="0" u="none" strike="noStrike" cap="none" dirty="0">
                <a:solidFill>
                  <a:srgbClr val="434343"/>
                </a:solidFill>
                <a:latin typeface="Poppins"/>
                <a:ea typeface="Poppins"/>
                <a:cs typeface="Poppins"/>
                <a:sym typeface="Poppins"/>
              </a:rPr>
            </a:br>
            <a:r>
              <a:rPr lang="es-MX" sz="1213" b="0" i="0" u="none" strike="noStrike" cap="none" dirty="0">
                <a:solidFill>
                  <a:srgbClr val="434343"/>
                </a:solidFill>
                <a:latin typeface="Poppins"/>
                <a:ea typeface="Poppins"/>
                <a:cs typeface="Poppins"/>
                <a:sym typeface="Poppins"/>
              </a:rPr>
              <a:t>video</a:t>
            </a:r>
            <a:endParaRPr sz="1213" b="0" i="0" u="none" strike="noStrike" cap="none" dirty="0">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612"/>
              <a:buFont typeface="Arial"/>
              <a:buNone/>
            </a:pPr>
            <a:r>
              <a:rPr lang="es-MX" sz="1213" b="0" i="0" u="none" strike="noStrike" cap="none" dirty="0">
                <a:solidFill>
                  <a:srgbClr val="434343"/>
                </a:solidFill>
                <a:latin typeface="Poppins"/>
                <a:ea typeface="Poppins"/>
                <a:cs typeface="Poppins"/>
                <a:sym typeface="Poppins"/>
              </a:rPr>
              <a:t>Diseñada específicamente para salas de reuniones y aulas</a:t>
            </a:r>
            <a:endParaRPr sz="1213" b="0" i="0" u="none" strike="noStrike" cap="none" dirty="0">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612"/>
              <a:buFont typeface="Arial"/>
              <a:buNone/>
            </a:pPr>
            <a:r>
              <a:rPr lang="es-MX" sz="1213" b="0" i="0" u="none" strike="noStrike" cap="none" dirty="0">
                <a:solidFill>
                  <a:srgbClr val="434343"/>
                </a:solidFill>
                <a:latin typeface="Poppins"/>
                <a:ea typeface="Poppins"/>
                <a:cs typeface="Poppins"/>
                <a:sym typeface="Poppins"/>
              </a:rPr>
              <a:t>Facilidad de uso</a:t>
            </a:r>
            <a:endParaRPr sz="1213" b="0" i="0" u="none" strike="noStrike" cap="none" dirty="0">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612"/>
              <a:buFont typeface="Arial"/>
              <a:buNone/>
            </a:pPr>
            <a:r>
              <a:rPr lang="es-MX" sz="1213" b="0" i="0" u="none" strike="noStrike" cap="none" dirty="0">
                <a:solidFill>
                  <a:srgbClr val="434343"/>
                </a:solidFill>
                <a:latin typeface="Poppins"/>
                <a:ea typeface="Poppins"/>
                <a:cs typeface="Poppins"/>
                <a:sym typeface="Poppins"/>
              </a:rPr>
              <a:t>Rendimiento basado en inteligencia artificial</a:t>
            </a:r>
            <a:endParaRPr sz="1213" b="0" i="0" u="none" strike="noStrike" cap="none" dirty="0">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612"/>
              <a:buFont typeface="Arial"/>
              <a:buNone/>
            </a:pPr>
            <a:r>
              <a:rPr lang="es-MX" sz="1213" b="0" i="0" u="none" strike="noStrike" cap="none" dirty="0">
                <a:solidFill>
                  <a:srgbClr val="434343"/>
                </a:solidFill>
                <a:latin typeface="Poppins"/>
                <a:ea typeface="Poppins"/>
                <a:cs typeface="Poppins"/>
                <a:sym typeface="Poppins"/>
              </a:rPr>
              <a:t>Diseño elegante y moderno</a:t>
            </a:r>
            <a:endParaRPr sz="1213" b="0" i="0" u="none" strike="noStrike" cap="none" dirty="0">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612"/>
              <a:buFont typeface="Arial"/>
              <a:buNone/>
            </a:pPr>
            <a:r>
              <a:rPr lang="es-MX" sz="1213" b="0" i="0" u="none" strike="noStrike" cap="none" dirty="0">
                <a:solidFill>
                  <a:srgbClr val="434343"/>
                </a:solidFill>
                <a:latin typeface="Poppins"/>
                <a:ea typeface="Poppins"/>
                <a:cs typeface="Poppins"/>
                <a:sym typeface="Poppins"/>
              </a:rPr>
              <a:t>Diseño escalable</a:t>
            </a:r>
            <a:endParaRPr sz="1213" b="0" i="0" u="none" strike="noStrike" cap="none" dirty="0">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612"/>
              <a:buFont typeface="Arial"/>
              <a:buNone/>
            </a:pPr>
            <a:r>
              <a:rPr lang="es-MX" sz="1213" b="0" i="0" u="none" strike="noStrike" cap="none" dirty="0">
                <a:solidFill>
                  <a:srgbClr val="434343"/>
                </a:solidFill>
                <a:latin typeface="Poppins"/>
                <a:ea typeface="Poppins"/>
                <a:cs typeface="Poppins"/>
                <a:sym typeface="Poppins"/>
              </a:rPr>
              <a:t>Funciona como una cámara USB</a:t>
            </a:r>
            <a:endParaRPr sz="1213" b="0" i="0" u="none" strike="noStrike" cap="none" dirty="0">
              <a:solidFill>
                <a:srgbClr val="434343"/>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612"/>
              <a:buFont typeface="Arial"/>
              <a:buNone/>
            </a:pPr>
            <a:r>
              <a:rPr lang="es-MX" sz="1213" b="0" i="0" u="none" strike="noStrike" cap="none" dirty="0">
                <a:solidFill>
                  <a:srgbClr val="434343"/>
                </a:solidFill>
                <a:latin typeface="Poppins"/>
                <a:ea typeface="Poppins"/>
                <a:cs typeface="Poppins"/>
                <a:sym typeface="Poppins"/>
              </a:rPr>
              <a:t>Administración de dispositivos con Logitech </a:t>
            </a:r>
            <a:r>
              <a:rPr lang="es-MX" sz="1213" b="0" i="0" u="none" strike="noStrike" cap="none" dirty="0" err="1">
                <a:solidFill>
                  <a:srgbClr val="434343"/>
                </a:solidFill>
                <a:latin typeface="Poppins"/>
                <a:ea typeface="Poppins"/>
                <a:cs typeface="Poppins"/>
                <a:sym typeface="Poppins"/>
              </a:rPr>
              <a:t>Sync</a:t>
            </a:r>
            <a:br>
              <a:rPr lang="es-MX" sz="1213" b="0" i="0" u="none" strike="noStrike" cap="none" dirty="0">
                <a:solidFill>
                  <a:srgbClr val="434343"/>
                </a:solidFill>
                <a:latin typeface="Poppins"/>
                <a:ea typeface="Poppins"/>
                <a:cs typeface="Poppins"/>
                <a:sym typeface="Poppins"/>
              </a:rPr>
            </a:br>
            <a:r>
              <a:rPr lang="es-MX" sz="1213" b="0" i="0" u="none" strike="noStrike" cap="none" dirty="0">
                <a:solidFill>
                  <a:srgbClr val="434343"/>
                </a:solidFill>
                <a:latin typeface="Poppins"/>
                <a:ea typeface="Poppins"/>
                <a:cs typeface="Poppins"/>
                <a:sym typeface="Poppins"/>
              </a:rPr>
              <a:t>Garantía extendida opcional</a:t>
            </a:r>
            <a:endParaRPr sz="1213" b="0" i="0" u="none" strike="noStrike" cap="none" dirty="0">
              <a:solidFill>
                <a:srgbClr val="434343"/>
              </a:solidFill>
              <a:latin typeface="Poppins"/>
              <a:ea typeface="Poppins"/>
              <a:cs typeface="Poppins"/>
              <a:sym typeface="Poppins"/>
            </a:endParaRPr>
          </a:p>
        </p:txBody>
      </p:sp>
      <p:sp>
        <p:nvSpPr>
          <p:cNvPr id="484" name="Google Shape;484;p108"/>
          <p:cNvSpPr/>
          <p:nvPr/>
        </p:nvSpPr>
        <p:spPr>
          <a:xfrm>
            <a:off x="402050" y="4220251"/>
            <a:ext cx="1661700" cy="437700"/>
          </a:xfrm>
          <a:prstGeom prst="roundRect">
            <a:avLst>
              <a:gd name="adj" fmla="val 16667"/>
            </a:avLst>
          </a:prstGeom>
          <a:solidFill>
            <a:srgbClr val="824EFA"/>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s-MX" sz="900" b="0" i="0" u="none" strike="noStrike" cap="none" dirty="0">
                <a:solidFill>
                  <a:srgbClr val="FFFFFF"/>
                </a:solidFill>
                <a:latin typeface="Poppins SemiBold"/>
                <a:ea typeface="Poppins SemiBold"/>
                <a:cs typeface="Poppins SemiBold"/>
                <a:sym typeface="Poppins SemiBold"/>
              </a:rPr>
              <a:t>Ahora disponible</a:t>
            </a:r>
            <a:endParaRPr sz="900" b="0" i="0" u="none" strike="noStrike" cap="none" dirty="0">
              <a:solidFill>
                <a:srgbClr val="FFFFFF"/>
              </a:solidFill>
              <a:latin typeface="Poppins SemiBold"/>
              <a:ea typeface="Poppins SemiBold"/>
              <a:cs typeface="Poppins SemiBold"/>
              <a:sym typeface="Poppins SemiBold"/>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824EFA"/>
        </a:solidFill>
        <a:effectLst/>
      </p:bgPr>
    </p:bg>
    <p:spTree>
      <p:nvGrpSpPr>
        <p:cNvPr id="1" name="Shape 488"/>
        <p:cNvGrpSpPr/>
        <p:nvPr/>
      </p:nvGrpSpPr>
      <p:grpSpPr>
        <a:xfrm>
          <a:off x="0" y="0"/>
          <a:ext cx="0" cy="0"/>
          <a:chOff x="0" y="0"/>
          <a:chExt cx="0" cy="0"/>
        </a:xfrm>
      </p:grpSpPr>
      <p:pic>
        <p:nvPicPr>
          <p:cNvPr id="489" name="Google Shape;489;p109" descr="LogitechLogoLightGrey.png"/>
          <p:cNvPicPr preferRelativeResize="0"/>
          <p:nvPr/>
        </p:nvPicPr>
        <p:blipFill rotWithShape="1">
          <a:blip r:embed="rId3">
            <a:alphaModFix/>
          </a:blip>
          <a:srcRect/>
          <a:stretch/>
        </p:blipFill>
        <p:spPr>
          <a:xfrm>
            <a:off x="2000249" y="-1"/>
            <a:ext cx="5143503" cy="514350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77"/>
          <p:cNvSpPr txBox="1"/>
          <p:nvPr/>
        </p:nvSpPr>
        <p:spPr>
          <a:xfrm>
            <a:off x="413384" y="370363"/>
            <a:ext cx="6142800" cy="3444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987"/>
              <a:buFont typeface="Arial"/>
              <a:buNone/>
            </a:pPr>
            <a:r>
              <a:rPr lang="es-MX" sz="1987" b="0" i="0" u="none" strike="noStrike" cap="none" dirty="0">
                <a:solidFill>
                  <a:srgbClr val="434343"/>
                </a:solidFill>
                <a:latin typeface="Poppins SemiBold"/>
                <a:ea typeface="Poppins SemiBold"/>
                <a:cs typeface="Poppins SemiBold"/>
                <a:sym typeface="Poppins SemiBold"/>
              </a:rPr>
              <a:t>FAMILIA DE SOLUCIONES PARA SALAS</a:t>
            </a:r>
            <a:endParaRPr sz="1400" b="0" i="0" u="none" strike="noStrike" cap="none" dirty="0">
              <a:solidFill>
                <a:srgbClr val="434343"/>
              </a:solidFill>
              <a:latin typeface="Poppins SemiBold"/>
              <a:ea typeface="Poppins SemiBold"/>
              <a:cs typeface="Poppins SemiBold"/>
              <a:sym typeface="Poppins SemiBold"/>
            </a:endParaRPr>
          </a:p>
        </p:txBody>
      </p:sp>
      <p:pic>
        <p:nvPicPr>
          <p:cNvPr id="297" name="Google Shape;297;p77"/>
          <p:cNvPicPr preferRelativeResize="0"/>
          <p:nvPr/>
        </p:nvPicPr>
        <p:blipFill rotWithShape="1">
          <a:blip r:embed="rId3">
            <a:alphaModFix/>
          </a:blip>
          <a:srcRect/>
          <a:stretch/>
        </p:blipFill>
        <p:spPr>
          <a:xfrm>
            <a:off x="467324" y="824700"/>
            <a:ext cx="8209352" cy="41046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pic>
        <p:nvPicPr>
          <p:cNvPr id="302" name="Google Shape;302;p78"/>
          <p:cNvPicPr preferRelativeResize="0"/>
          <p:nvPr/>
        </p:nvPicPr>
        <p:blipFill rotWithShape="1">
          <a:blip r:embed="rId3">
            <a:alphaModFix/>
          </a:blip>
          <a:srcRect l="5949" r="2382"/>
          <a:stretch/>
        </p:blipFill>
        <p:spPr>
          <a:xfrm>
            <a:off x="424813" y="1414463"/>
            <a:ext cx="4114801" cy="2314575"/>
          </a:xfrm>
          <a:prstGeom prst="rect">
            <a:avLst/>
          </a:prstGeom>
          <a:noFill/>
          <a:ln>
            <a:noFill/>
          </a:ln>
        </p:spPr>
      </p:pic>
      <p:sp>
        <p:nvSpPr>
          <p:cNvPr id="303" name="Google Shape;303;p78"/>
          <p:cNvSpPr txBox="1"/>
          <p:nvPr/>
        </p:nvSpPr>
        <p:spPr>
          <a:xfrm>
            <a:off x="413384" y="370363"/>
            <a:ext cx="6142800" cy="3444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987"/>
              <a:buFont typeface="Arial"/>
              <a:buNone/>
            </a:pPr>
            <a:r>
              <a:rPr lang="es-MX" sz="1987" b="0" i="0" u="none" strike="noStrike" cap="none">
                <a:solidFill>
                  <a:srgbClr val="824EFA"/>
                </a:solidFill>
                <a:latin typeface="Poppins SemiBold"/>
                <a:ea typeface="Poppins SemiBold"/>
                <a:cs typeface="Poppins SemiBold"/>
                <a:sym typeface="Poppins SemiBold"/>
              </a:rPr>
              <a:t>HÍBRIDAS: </a:t>
            </a:r>
            <a:r>
              <a:rPr lang="es-MX" sz="1987" b="0" i="0" u="none" strike="noStrike" cap="none">
                <a:solidFill>
                  <a:srgbClr val="434343"/>
                </a:solidFill>
                <a:latin typeface="Poppins SemiBold"/>
                <a:ea typeface="Poppins SemiBold"/>
                <a:cs typeface="Poppins SemiBold"/>
                <a:sym typeface="Poppins SemiBold"/>
              </a:rPr>
              <a:t>EN LA OFICINA Y REMOTAS</a:t>
            </a:r>
            <a:endParaRPr sz="1400" b="0" i="0" u="none" strike="noStrike" cap="none">
              <a:solidFill>
                <a:srgbClr val="434343"/>
              </a:solidFill>
              <a:latin typeface="Poppins SemiBold"/>
              <a:ea typeface="Poppins SemiBold"/>
              <a:cs typeface="Poppins SemiBold"/>
              <a:sym typeface="Poppins SemiBold"/>
            </a:endParaRPr>
          </a:p>
        </p:txBody>
      </p:sp>
      <p:pic>
        <p:nvPicPr>
          <p:cNvPr id="304" name="Google Shape;304;p78"/>
          <p:cNvPicPr preferRelativeResize="0"/>
          <p:nvPr/>
        </p:nvPicPr>
        <p:blipFill rotWithShape="1">
          <a:blip r:embed="rId4">
            <a:alphaModFix/>
          </a:blip>
          <a:srcRect l="6498" t="5907" r="6490" b="7090"/>
          <a:stretch/>
        </p:blipFill>
        <p:spPr>
          <a:xfrm>
            <a:off x="4604387" y="1414463"/>
            <a:ext cx="4114800" cy="23145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3F3F3"/>
        </a:solidFill>
        <a:effectLst/>
      </p:bgPr>
    </p:bg>
    <p:spTree>
      <p:nvGrpSpPr>
        <p:cNvPr id="1" name="Shape 308"/>
        <p:cNvGrpSpPr/>
        <p:nvPr/>
      </p:nvGrpSpPr>
      <p:grpSpPr>
        <a:xfrm>
          <a:off x="0" y="0"/>
          <a:ext cx="0" cy="0"/>
          <a:chOff x="0" y="0"/>
          <a:chExt cx="0" cy="0"/>
        </a:xfrm>
      </p:grpSpPr>
      <p:sp>
        <p:nvSpPr>
          <p:cNvPr id="309" name="Google Shape;309;p79"/>
          <p:cNvSpPr txBox="1"/>
          <p:nvPr/>
        </p:nvSpPr>
        <p:spPr>
          <a:xfrm>
            <a:off x="103200" y="1101000"/>
            <a:ext cx="8937600" cy="29415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5000"/>
              <a:buFont typeface="Arial"/>
              <a:buNone/>
            </a:pPr>
            <a:r>
              <a:rPr lang="es-MX" sz="5000" b="1" i="0" u="none" strike="noStrike" cap="none" dirty="0">
                <a:solidFill>
                  <a:srgbClr val="814EFA"/>
                </a:solidFill>
                <a:latin typeface="Poppins"/>
                <a:ea typeface="Poppins"/>
                <a:cs typeface="Poppins"/>
                <a:sym typeface="Poppins"/>
              </a:rPr>
              <a:t>LA PIZARRA</a:t>
            </a:r>
            <a:endParaRPr sz="5000" b="1" i="0" u="none" strike="noStrike" cap="none" dirty="0">
              <a:solidFill>
                <a:srgbClr val="814EFA"/>
              </a:solidFill>
              <a:latin typeface="Poppins"/>
              <a:ea typeface="Poppins"/>
              <a:cs typeface="Poppins"/>
              <a:sym typeface="Poppin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pic>
        <p:nvPicPr>
          <p:cNvPr id="314" name="Google Shape;314;p80"/>
          <p:cNvPicPr preferRelativeResize="0"/>
          <p:nvPr/>
        </p:nvPicPr>
        <p:blipFill rotWithShape="1">
          <a:blip r:embed="rId3">
            <a:alphaModFix/>
          </a:blip>
          <a:srcRect t="3696" b="11907"/>
          <a:stretch/>
        </p:blipFill>
        <p:spPr>
          <a:xfrm>
            <a:off x="0" y="0"/>
            <a:ext cx="9144003" cy="5143501"/>
          </a:xfrm>
          <a:prstGeom prst="rect">
            <a:avLst/>
          </a:prstGeom>
          <a:noFill/>
          <a:ln>
            <a:noFill/>
          </a:ln>
        </p:spPr>
      </p:pic>
      <p:sp>
        <p:nvSpPr>
          <p:cNvPr id="315" name="Google Shape;315;p80"/>
          <p:cNvSpPr txBox="1"/>
          <p:nvPr/>
        </p:nvSpPr>
        <p:spPr>
          <a:xfrm>
            <a:off x="413384" y="370363"/>
            <a:ext cx="8090536" cy="3444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987"/>
              <a:buFont typeface="Arial"/>
              <a:buNone/>
            </a:pPr>
            <a:r>
              <a:rPr lang="es-MX" sz="1987" b="0" i="0" u="none" strike="noStrike" cap="none" dirty="0">
                <a:solidFill>
                  <a:srgbClr val="FFFFFF"/>
                </a:solidFill>
                <a:latin typeface="Poppins SemiBold"/>
                <a:ea typeface="Poppins SemiBold"/>
                <a:cs typeface="Poppins SemiBold"/>
                <a:sym typeface="Poppins SemiBold"/>
              </a:rPr>
              <a:t>HAY PIZARRAS EN LA MAYORÍA DE LAS SALAS DE REUNIONES</a:t>
            </a:r>
            <a:endParaRPr sz="1400" b="0" i="0" u="none" strike="noStrike" cap="none" dirty="0">
              <a:solidFill>
                <a:srgbClr val="FFFFFF"/>
              </a:solidFill>
              <a:latin typeface="Poppins SemiBold"/>
              <a:ea typeface="Poppins SemiBold"/>
              <a:cs typeface="Poppins SemiBold"/>
              <a:sym typeface="Poppins SemiBo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pic>
        <p:nvPicPr>
          <p:cNvPr id="320" name="Google Shape;320;p81"/>
          <p:cNvPicPr preferRelativeResize="0"/>
          <p:nvPr/>
        </p:nvPicPr>
        <p:blipFill rotWithShape="1">
          <a:blip r:embed="rId3">
            <a:alphaModFix/>
          </a:blip>
          <a:srcRect t="1535" b="14067"/>
          <a:stretch/>
        </p:blipFill>
        <p:spPr>
          <a:xfrm>
            <a:off x="0" y="0"/>
            <a:ext cx="9144003" cy="5143501"/>
          </a:xfrm>
          <a:prstGeom prst="rect">
            <a:avLst/>
          </a:prstGeom>
          <a:noFill/>
          <a:ln>
            <a:noFill/>
          </a:ln>
        </p:spPr>
      </p:pic>
      <p:sp>
        <p:nvSpPr>
          <p:cNvPr id="321" name="Google Shape;321;p81"/>
          <p:cNvSpPr txBox="1"/>
          <p:nvPr/>
        </p:nvSpPr>
        <p:spPr>
          <a:xfrm>
            <a:off x="413384" y="370363"/>
            <a:ext cx="6142800" cy="3444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987"/>
              <a:buFont typeface="Arial"/>
              <a:buNone/>
            </a:pPr>
            <a:r>
              <a:rPr lang="es-MX" sz="1987" b="0" i="0" u="none" strike="noStrike" cap="none" dirty="0">
                <a:solidFill>
                  <a:srgbClr val="434343"/>
                </a:solidFill>
                <a:latin typeface="Poppins SemiBold"/>
                <a:ea typeface="Poppins SemiBold"/>
                <a:cs typeface="Poppins SemiBold"/>
                <a:sym typeface="Poppins SemiBold"/>
              </a:rPr>
              <a:t>LAS PIZARRAS ESTÁN EN TODAS LAS AULAS</a:t>
            </a:r>
            <a:endParaRPr sz="1400" b="0" i="0" u="none" strike="noStrike" cap="none" dirty="0">
              <a:solidFill>
                <a:srgbClr val="434343"/>
              </a:solidFill>
              <a:latin typeface="Poppins SemiBold"/>
              <a:ea typeface="Poppins SemiBold"/>
              <a:cs typeface="Poppins SemiBold"/>
              <a:sym typeface="Poppins SemiBo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pic>
        <p:nvPicPr>
          <p:cNvPr id="326" name="Google Shape;326;p82"/>
          <p:cNvPicPr preferRelativeResize="0"/>
          <p:nvPr/>
        </p:nvPicPr>
        <p:blipFill rotWithShape="1">
          <a:blip r:embed="rId3">
            <a:alphaModFix amt="60000"/>
          </a:blip>
          <a:srcRect t="1535" b="14067"/>
          <a:stretch/>
        </p:blipFill>
        <p:spPr>
          <a:xfrm>
            <a:off x="0" y="0"/>
            <a:ext cx="9144003" cy="5143501"/>
          </a:xfrm>
          <a:prstGeom prst="rect">
            <a:avLst/>
          </a:prstGeom>
          <a:noFill/>
          <a:ln>
            <a:noFill/>
          </a:ln>
        </p:spPr>
      </p:pic>
      <p:sp>
        <p:nvSpPr>
          <p:cNvPr id="327" name="Google Shape;327;p82"/>
          <p:cNvSpPr txBox="1"/>
          <p:nvPr/>
        </p:nvSpPr>
        <p:spPr>
          <a:xfrm>
            <a:off x="413384" y="370363"/>
            <a:ext cx="6142800" cy="3444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987"/>
              <a:buFont typeface="Arial"/>
              <a:buNone/>
            </a:pPr>
            <a:r>
              <a:rPr lang="es-MX" sz="1987" b="0" i="0" u="none" strike="noStrike" cap="none">
                <a:solidFill>
                  <a:srgbClr val="434343"/>
                </a:solidFill>
                <a:latin typeface="Poppins SemiBold"/>
                <a:ea typeface="Poppins SemiBold"/>
                <a:cs typeface="Poppins SemiBold"/>
                <a:sym typeface="Poppins SemiBold"/>
              </a:rPr>
              <a:t>¿CÓMO PUEDES </a:t>
            </a:r>
            <a:r>
              <a:rPr lang="es-MX" sz="1987" b="0" i="0" u="none" strike="noStrike" cap="none">
                <a:solidFill>
                  <a:srgbClr val="824EFA"/>
                </a:solidFill>
                <a:latin typeface="Poppins SemiBold"/>
                <a:ea typeface="Poppins SemiBold"/>
                <a:cs typeface="Poppins SemiBold"/>
                <a:sym typeface="Poppins SemiBold"/>
              </a:rPr>
              <a:t>CONECTARLOS </a:t>
            </a:r>
            <a:r>
              <a:rPr lang="es-MX" sz="1987" b="0" i="0" u="none" strike="noStrike" cap="none">
                <a:solidFill>
                  <a:srgbClr val="434343"/>
                </a:solidFill>
                <a:latin typeface="Poppins SemiBold"/>
                <a:ea typeface="Poppins SemiBold"/>
                <a:cs typeface="Poppins SemiBold"/>
                <a:sym typeface="Poppins SemiBold"/>
              </a:rPr>
              <a:t>ENTRE SÍ?</a:t>
            </a:r>
            <a:endParaRPr sz="1400" b="0" i="0" u="none" strike="noStrike" cap="none">
              <a:solidFill>
                <a:srgbClr val="434343"/>
              </a:solidFill>
              <a:latin typeface="Poppins SemiBold"/>
              <a:ea typeface="Poppins SemiBold"/>
              <a:cs typeface="Poppins SemiBold"/>
              <a:sym typeface="Poppins SemiBold"/>
            </a:endParaRPr>
          </a:p>
        </p:txBody>
      </p:sp>
      <p:cxnSp>
        <p:nvCxnSpPr>
          <p:cNvPr id="328" name="Google Shape;328;p82"/>
          <p:cNvCxnSpPr/>
          <p:nvPr/>
        </p:nvCxnSpPr>
        <p:spPr>
          <a:xfrm>
            <a:off x="6180383" y="847725"/>
            <a:ext cx="0" cy="257100"/>
          </a:xfrm>
          <a:prstGeom prst="straightConnector1">
            <a:avLst/>
          </a:prstGeom>
          <a:noFill/>
          <a:ln w="19050" cap="flat" cmpd="sng">
            <a:solidFill>
              <a:schemeClr val="accent6"/>
            </a:solidFill>
            <a:prstDash val="solid"/>
            <a:round/>
            <a:headEnd type="none" w="sm" len="sm"/>
            <a:tailEnd type="triangle" w="med" len="med"/>
          </a:ln>
        </p:spPr>
      </p:cxnSp>
      <p:cxnSp>
        <p:nvCxnSpPr>
          <p:cNvPr id="329" name="Google Shape;329;p82"/>
          <p:cNvCxnSpPr/>
          <p:nvPr/>
        </p:nvCxnSpPr>
        <p:spPr>
          <a:xfrm>
            <a:off x="1754242" y="847725"/>
            <a:ext cx="0" cy="257100"/>
          </a:xfrm>
          <a:prstGeom prst="straightConnector1">
            <a:avLst/>
          </a:prstGeom>
          <a:noFill/>
          <a:ln w="19050" cap="flat" cmpd="sng">
            <a:solidFill>
              <a:schemeClr val="accent6"/>
            </a:solidFill>
            <a:prstDash val="solid"/>
            <a:round/>
            <a:headEnd type="none" w="sm" len="sm"/>
            <a:tailEnd type="triangle" w="med" len="med"/>
          </a:ln>
        </p:spPr>
      </p:cxnSp>
      <p:cxnSp>
        <p:nvCxnSpPr>
          <p:cNvPr id="330" name="Google Shape;330;p82"/>
          <p:cNvCxnSpPr/>
          <p:nvPr/>
        </p:nvCxnSpPr>
        <p:spPr>
          <a:xfrm>
            <a:off x="1743075" y="847725"/>
            <a:ext cx="4448100" cy="0"/>
          </a:xfrm>
          <a:prstGeom prst="straightConnector1">
            <a:avLst/>
          </a:prstGeom>
          <a:noFill/>
          <a:ln w="28575" cap="flat" cmpd="sng">
            <a:solidFill>
              <a:schemeClr val="accent6"/>
            </a:solidFill>
            <a:prstDash val="solid"/>
            <a:round/>
            <a:headEnd type="none" w="sm" len="sm"/>
            <a:tailEnd type="none" w="sm" len="sm"/>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8"/>
                                        </p:tgtEl>
                                        <p:attrNameLst>
                                          <p:attrName>style.visibility</p:attrName>
                                        </p:attrNameLst>
                                      </p:cBhvr>
                                      <p:to>
                                        <p:strVal val="visible"/>
                                      </p:to>
                                    </p:set>
                                    <p:animEffect transition="in" filter="fade">
                                      <p:cBhvr>
                                        <p:cTn id="7" dur="1000"/>
                                        <p:tgtEl>
                                          <p:spTgt spid="328"/>
                                        </p:tgtEl>
                                      </p:cBhvr>
                                    </p:animEffect>
                                  </p:childTnLst>
                                </p:cTn>
                              </p:par>
                              <p:par>
                                <p:cTn id="8" presetID="10" presetClass="entr" presetSubtype="0" fill="hold" nodeType="withEffect">
                                  <p:stCondLst>
                                    <p:cond delay="0"/>
                                  </p:stCondLst>
                                  <p:childTnLst>
                                    <p:set>
                                      <p:cBhvr>
                                        <p:cTn id="9" dur="1" fill="hold">
                                          <p:stCondLst>
                                            <p:cond delay="0"/>
                                          </p:stCondLst>
                                        </p:cTn>
                                        <p:tgtEl>
                                          <p:spTgt spid="329"/>
                                        </p:tgtEl>
                                        <p:attrNameLst>
                                          <p:attrName>style.visibility</p:attrName>
                                        </p:attrNameLst>
                                      </p:cBhvr>
                                      <p:to>
                                        <p:strVal val="visible"/>
                                      </p:to>
                                    </p:set>
                                    <p:animEffect transition="in" filter="fade">
                                      <p:cBhvr>
                                        <p:cTn id="10" dur="1000"/>
                                        <p:tgtEl>
                                          <p:spTgt spid="329"/>
                                        </p:tgtEl>
                                      </p:cBhvr>
                                    </p:animEffect>
                                  </p:childTnLst>
                                </p:cTn>
                              </p:par>
                              <p:par>
                                <p:cTn id="11" presetID="10" presetClass="entr" presetSubtype="0" fill="hold" nodeType="withEffect">
                                  <p:stCondLst>
                                    <p:cond delay="0"/>
                                  </p:stCondLst>
                                  <p:childTnLst>
                                    <p:set>
                                      <p:cBhvr>
                                        <p:cTn id="12" dur="1" fill="hold">
                                          <p:stCondLst>
                                            <p:cond delay="0"/>
                                          </p:stCondLst>
                                        </p:cTn>
                                        <p:tgtEl>
                                          <p:spTgt spid="330"/>
                                        </p:tgtEl>
                                        <p:attrNameLst>
                                          <p:attrName>style.visibility</p:attrName>
                                        </p:attrNameLst>
                                      </p:cBhvr>
                                      <p:to>
                                        <p:strVal val="visible"/>
                                      </p:to>
                                    </p:set>
                                    <p:animEffect transition="in" filter="fade">
                                      <p:cBhvr>
                                        <p:cTn id="13" dur="1000"/>
                                        <p:tgtEl>
                                          <p:spTgt spid="3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Logitech2017_MASTER">
  <a:themeElements>
    <a:clrScheme name="Logitech 2017">
      <a:dk1>
        <a:srgbClr val="000000"/>
      </a:dk1>
      <a:lt1>
        <a:srgbClr val="FFFFFF"/>
      </a:lt1>
      <a:dk2>
        <a:srgbClr val="6F7678"/>
      </a:dk2>
      <a:lt2>
        <a:srgbClr val="F4F4F4"/>
      </a:lt2>
      <a:accent1>
        <a:srgbClr val="00B8FC"/>
      </a:accent1>
      <a:accent2>
        <a:srgbClr val="00EAD0"/>
      </a:accent2>
      <a:accent3>
        <a:srgbClr val="DCFD00"/>
      </a:accent3>
      <a:accent4>
        <a:srgbClr val="FF2947"/>
      </a:accent4>
      <a:accent5>
        <a:srgbClr val="814EFA"/>
      </a:accent5>
      <a:accent6>
        <a:srgbClr val="FF7F2C"/>
      </a:accent6>
      <a:hlink>
        <a:srgbClr val="0D5DDF"/>
      </a:hlink>
      <a:folHlink>
        <a:srgbClr val="00EA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1692</Words>
  <Application>Microsoft Office PowerPoint</Application>
  <PresentationFormat>On-screen Show (16:9)</PresentationFormat>
  <Paragraphs>136</Paragraphs>
  <Slides>36</Slides>
  <Notes>36</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36</vt:i4>
      </vt:variant>
    </vt:vector>
  </HeadingPairs>
  <TitlesOfParts>
    <vt:vector size="49" baseType="lpstr">
      <vt:lpstr>Poppins</vt:lpstr>
      <vt:lpstr>Poppins SemiBold</vt:lpstr>
      <vt:lpstr>Helvetica Neue</vt:lpstr>
      <vt:lpstr>Helvetica Neue Light</vt:lpstr>
      <vt:lpstr>Calibri</vt:lpstr>
      <vt:lpstr>Noto Sans Symbols</vt:lpstr>
      <vt:lpstr>Arial</vt:lpstr>
      <vt:lpstr>Quattrocento Sans</vt:lpstr>
      <vt:lpstr>Arial Black</vt:lpstr>
      <vt:lpstr>Poppins Medium</vt:lpstr>
      <vt:lpstr>Courier New</vt:lpstr>
      <vt:lpstr>Logitech2017_MASTER</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Adriana Gonzalez Novoa</cp:lastModifiedBy>
  <cp:revision>2</cp:revision>
  <dcterms:modified xsi:type="dcterms:W3CDTF">2021-11-02T14:04:46Z</dcterms:modified>
</cp:coreProperties>
</file>