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29.xml"/>
  <Override ContentType="application/vnd.openxmlformats-officedocument.presentationml.slideLayout+xml" PartName="/ppt/slideLayouts/slideLayout96.xml"/>
  <Override ContentType="application/vnd.openxmlformats-officedocument.presentationml.slideLayout+xml" PartName="/ppt/slideLayouts/slideLayout20.xml"/>
  <Override ContentType="application/vnd.openxmlformats-officedocument.presentationml.slideLayout+xml" PartName="/ppt/slideLayouts/slideLayout55.xml"/>
  <Override ContentType="application/vnd.openxmlformats-officedocument.presentationml.slideLayout+xml" PartName="/ppt/slideLayouts/slideLayout98.xml"/>
  <Override ContentType="application/vnd.openxmlformats-officedocument.presentationml.slideLayout+xml" PartName="/ppt/slideLayouts/slideLayout61.xml"/>
  <Override ContentType="application/vnd.openxmlformats-officedocument.presentationml.slideLayout+xml" PartName="/ppt/slideLayouts/slideLayout12.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78.xml"/>
  <Override ContentType="application/vnd.openxmlformats-officedocument.presentationml.slideLayout+xml" PartName="/ppt/slideLayouts/slideLayout65.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9.xml"/>
  <Override ContentType="application/vnd.openxmlformats-officedocument.presentationml.slideLayout+xml" PartName="/ppt/slideLayouts/slideLayout19.xml"/>
  <Override ContentType="application/vnd.openxmlformats-officedocument.presentationml.slideLayout+xml" PartName="/ppt/slideLayouts/slideLayout53.xml"/>
  <Override ContentType="application/vnd.openxmlformats-officedocument.presentationml.slideLayout+xml" PartName="/ppt/slideLayouts/slideLayout10.xml"/>
  <Override ContentType="application/vnd.openxmlformats-officedocument.presentationml.slideLayout+xml" PartName="/ppt/slideLayouts/slideLayout71.xml"/>
  <Override ContentType="application/vnd.openxmlformats-officedocument.presentationml.slideLayout+xml" PartName="/ppt/slideLayouts/slideLayout41.xml"/>
  <Override ContentType="application/vnd.openxmlformats-officedocument.presentationml.slideLayout+xml" PartName="/ppt/slideLayouts/slideLayout84.xml"/>
  <Override ContentType="application/vnd.openxmlformats-officedocument.presentationml.slideLayout+xml" PartName="/ppt/slideLayouts/slideLayout24.xml"/>
  <Override ContentType="application/vnd.openxmlformats-officedocument.presentationml.slideLayout+xml" PartName="/ppt/slideLayouts/slideLayout67.xml"/>
  <Override ContentType="application/vnd.openxmlformats-officedocument.presentationml.slideLayout+xml" PartName="/ppt/slideLayouts/slideLayout92.xml"/>
  <Override ContentType="application/vnd.openxmlformats-officedocument.presentationml.slideLayout+xml" PartName="/ppt/slideLayouts/slideLayout83.xml"/>
  <Override ContentType="application/vnd.openxmlformats-officedocument.presentationml.slideLayout+xml" PartName="/ppt/slideLayouts/slideLayout40.xml"/>
  <Override ContentType="application/vnd.openxmlformats-officedocument.presentationml.slideLayout+xml" PartName="/ppt/slideLayouts/slideLayout17.xml"/>
  <Override ContentType="application/vnd.openxmlformats-officedocument.presentationml.slideLayout+xml" PartName="/ppt/slideLayouts/slideLayout34.xml"/>
  <Override ContentType="application/vnd.openxmlformats-officedocument.presentationml.slideLayout+xml" PartName="/ppt/slideLayouts/slideLayout90.xml"/>
  <Override ContentType="application/vnd.openxmlformats-officedocument.presentationml.slideLayout+xml" PartName="/ppt/slideLayouts/slideLayout6.xml"/>
  <Override ContentType="application/vnd.openxmlformats-officedocument.presentationml.slideLayout+xml" PartName="/ppt/slideLayouts/slideLayout77.xml"/>
  <Override ContentType="application/vnd.openxmlformats-officedocument.presentationml.slideLayout+xml" PartName="/ppt/slideLayouts/slideLayout30.xml"/>
  <Override ContentType="application/vnd.openxmlformats-officedocument.presentationml.slideLayout+xml" PartName="/ppt/slideLayouts/slideLayout73.xml"/>
  <Override ContentType="application/vnd.openxmlformats-officedocument.presentationml.slideLayout+xml" PartName="/ppt/slideLayouts/slideLayout86.xml"/>
  <Override ContentType="application/vnd.openxmlformats-officedocument.presentationml.slideLayout+xml" PartName="/ppt/slideLayouts/slideLayout56.xml"/>
  <Override ContentType="application/vnd.openxmlformats-officedocument.presentationml.slideLayout+xml" PartName="/ppt/slideLayouts/slideLayout81.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51.xml"/>
  <Override ContentType="application/vnd.openxmlformats-officedocument.presentationml.slideLayout+xml" PartName="/ppt/slideLayouts/slideLayout69.xml"/>
  <Override ContentType="application/vnd.openxmlformats-officedocument.presentationml.slideLayout+xml" PartName="/ppt/slideLayouts/slideLayout94.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28.xml"/>
  <Override ContentType="application/vnd.openxmlformats-officedocument.presentationml.slideLayout+xml" PartName="/ppt/slideLayouts/slideLayout58.xml"/>
  <Override ContentType="application/vnd.openxmlformats-officedocument.presentationml.slideLayout+xml" PartName="/ppt/slideLayouts/slideLayout15.xml"/>
  <Override ContentType="application/vnd.openxmlformats-officedocument.presentationml.slideLayout+xml" PartName="/ppt/slideLayouts/slideLayout88.xml"/>
  <Override ContentType="application/vnd.openxmlformats-officedocument.presentationml.slideLayout+xml" PartName="/ppt/slideLayouts/slideLayout8.xml"/>
  <Override ContentType="application/vnd.openxmlformats-officedocument.presentationml.slideLayout+xml" PartName="/ppt/slideLayouts/slideLayout75.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Layout+xml" PartName="/ppt/slideLayouts/slideLayout97.xml"/>
  <Override ContentType="application/vnd.openxmlformats-officedocument.presentationml.slideLayout+xml" PartName="/ppt/slideLayouts/slideLayout62.xml"/>
  <Override ContentType="application/vnd.openxmlformats-officedocument.presentationml.slideLayout+xml" PartName="/ppt/slideLayouts/slideLayout54.xml"/>
  <Override ContentType="application/vnd.openxmlformats-officedocument.presentationml.slideLayout+xml" PartName="/ppt/slideLayouts/slideLayout11.xml"/>
  <Override ContentType="application/vnd.openxmlformats-officedocument.presentationml.slideLayout+xml" PartName="/ppt/slideLayouts/slideLayout46.xml"/>
  <Override ContentType="application/vnd.openxmlformats-officedocument.presentationml.slideLayout+xml" PartName="/ppt/slideLayouts/slideLayout89.xml"/>
  <Override ContentType="application/vnd.openxmlformats-officedocument.presentationml.slideLayout+xml" PartName="/ppt/slideLayouts/slideLayout70.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52.xml"/>
  <Override ContentType="application/vnd.openxmlformats-officedocument.presentationml.slideLayout+xml" PartName="/ppt/slideLayouts/slideLayout95.xml"/>
  <Override ContentType="application/vnd.openxmlformats-officedocument.presentationml.slideLayout+xml" PartName="/ppt/slideLayouts/slideLayout64.xml"/>
  <Override ContentType="application/vnd.openxmlformats-officedocument.presentationml.slideLayout+xml" PartName="/ppt/slideLayouts/slideLayout99.xml"/>
  <Override ContentType="application/vnd.openxmlformats-officedocument.presentationml.slideLayout+xml" PartName="/ppt/slideLayouts/slideLayout21.xml"/>
  <Override ContentType="application/vnd.openxmlformats-officedocument.presentationml.slideLayout+xml" PartName="/ppt/slideLayouts/slideLayout60.xml"/>
  <Override ContentType="application/vnd.openxmlformats-officedocument.presentationml.slideLayout+xml" PartName="/ppt/slideLayouts/slideLayout18.xml"/>
  <Override ContentType="application/vnd.openxmlformats-officedocument.presentationml.slideLayout+xml" PartName="/ppt/slideLayouts/slideLayout48.xml"/>
  <Override ContentType="application/vnd.openxmlformats-officedocument.presentationml.slideLayout+xml" PartName="/ppt/slideLayouts/slideLayout85.xml"/>
  <Override ContentType="application/vnd.openxmlformats-officedocument.presentationml.slideLayout+xml" PartName="/ppt/slideLayouts/slideLayout72.xml"/>
  <Override ContentType="application/vnd.openxmlformats-officedocument.presentationml.slideLayout+xml" PartName="/ppt/slideLayouts/slideLayout7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66.xml"/>
  <Override ContentType="application/vnd.openxmlformats-officedocument.presentationml.slideLayout+xml" PartName="/ppt/slideLayouts/slideLayout23.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76.xml"/>
  <Override ContentType="application/vnd.openxmlformats-officedocument.presentationml.slideLayout+xml" PartName="/ppt/slideLayouts/slideLayout59.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74.xml"/>
  <Override ContentType="application/vnd.openxmlformats-officedocument.presentationml.slideLayout+xml" PartName="/ppt/slideLayouts/slideLayout42.xml"/>
  <Override ContentType="application/vnd.openxmlformats-officedocument.presentationml.slideLayout+xml" PartName="/ppt/slideLayouts/slideLayout91.xml"/>
  <Override ContentType="application/vnd.openxmlformats-officedocument.presentationml.slideLayout+xml" PartName="/ppt/slideLayouts/slideLayout68.xml"/>
  <Override ContentType="application/vnd.openxmlformats-officedocument.presentationml.slideLayout+xml" PartName="/ppt/slideLayouts/slideLayout82.xml"/>
  <Override ContentType="application/vnd.openxmlformats-officedocument.presentationml.slideLayout+xml" PartName="/ppt/slideLayouts/slideLayout100.xml"/>
  <Override ContentType="application/vnd.openxmlformats-officedocument.presentationml.slideLayout+xml" PartName="/ppt/slideLayouts/slideLayout57.xml"/>
  <Override ContentType="application/vnd.openxmlformats-officedocument.presentationml.slideLayout+xml" PartName="/ppt/slideLayouts/slideLayout87.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80.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63.xml"/>
  <Override ContentType="application/vnd.openxmlformats-officedocument.presentationml.slideLayout+xml" PartName="/ppt/slideLayouts/slideLayout93.xml"/>
  <Override ContentType="application/vnd.openxmlformats-officedocument.presentationml.slideLayout+xml" PartName="/ppt/slideLayouts/slideLayout27.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748" r:id="rId3"/>
    <p:sldMasterId id="2147483749" r:id="rId4"/>
    <p:sldMasterId id="2147483750"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Lst>
  <p:sldSz cy="5143500" cx="9144000"/>
  <p:notesSz cx="6858000" cy="9144000"/>
  <p:embeddedFontLst>
    <p:embeddedFont>
      <p:font typeface="Poppins"/>
      <p:regular r:id="rId42"/>
      <p:bold r:id="rId43"/>
      <p:italic r:id="rId44"/>
      <p:boldItalic r:id="rId45"/>
    </p:embeddedFont>
    <p:embeddedFont>
      <p:font typeface="Poppins Medium"/>
      <p:regular r:id="rId46"/>
      <p:bold r:id="rId47"/>
      <p:italic r:id="rId48"/>
      <p:boldItalic r:id="rId49"/>
    </p:embeddedFont>
    <p:embeddedFont>
      <p:font typeface="Quattrocento Sans"/>
      <p:regular r:id="rId50"/>
      <p:bold r:id="rId51"/>
      <p:italic r:id="rId52"/>
      <p:boldItalic r:id="rId53"/>
    </p:embeddedFont>
    <p:embeddedFont>
      <p:font typeface="Helvetica Neue"/>
      <p:regular r:id="rId54"/>
      <p:bold r:id="rId55"/>
      <p:italic r:id="rId56"/>
      <p:boldItalic r:id="rId57"/>
    </p:embeddedFont>
    <p:embeddedFont>
      <p:font typeface="Arial Black"/>
      <p:regular r:id="rId58"/>
    </p:embeddedFont>
    <p:embeddedFont>
      <p:font typeface="Poppins SemiBold"/>
      <p:regular r:id="rId59"/>
      <p:bold r:id="rId60"/>
      <p:italic r:id="rId61"/>
      <p:boldItalic r:id="rId62"/>
    </p:embeddedFont>
    <p:embeddedFont>
      <p:font typeface="Helvetica Neue Light"/>
      <p:regular r:id="rId63"/>
      <p:bold r:id="rId64"/>
      <p:italic r:id="rId65"/>
      <p:boldItalic r:id="rId6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font" Target="fonts/Poppins-regular.fntdata"/><Relationship Id="rId41" Type="http://schemas.openxmlformats.org/officeDocument/2006/relationships/slide" Target="slides/slide35.xml"/><Relationship Id="rId44" Type="http://schemas.openxmlformats.org/officeDocument/2006/relationships/font" Target="fonts/Poppins-italic.fntdata"/><Relationship Id="rId43" Type="http://schemas.openxmlformats.org/officeDocument/2006/relationships/font" Target="fonts/Poppins-bold.fntdata"/><Relationship Id="rId46" Type="http://schemas.openxmlformats.org/officeDocument/2006/relationships/font" Target="fonts/PoppinsMedium-regular.fntdata"/><Relationship Id="rId45" Type="http://schemas.openxmlformats.org/officeDocument/2006/relationships/font" Target="fonts/Poppins-boldItalic.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3.xml"/><Relationship Id="rId48" Type="http://schemas.openxmlformats.org/officeDocument/2006/relationships/font" Target="fonts/PoppinsMedium-italic.fntdata"/><Relationship Id="rId47" Type="http://schemas.openxmlformats.org/officeDocument/2006/relationships/font" Target="fonts/PoppinsMedium-bold.fntdata"/><Relationship Id="rId49" Type="http://schemas.openxmlformats.org/officeDocument/2006/relationships/font" Target="fonts/PoppinsMedium-boldItalic.fntdata"/><Relationship Id="rId5" Type="http://schemas.openxmlformats.org/officeDocument/2006/relationships/slideMaster" Target="slideMasters/slideMaster3.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62" Type="http://schemas.openxmlformats.org/officeDocument/2006/relationships/font" Target="fonts/PoppinsSemiBold-boldItalic.fntdata"/><Relationship Id="rId61" Type="http://schemas.openxmlformats.org/officeDocument/2006/relationships/font" Target="fonts/PoppinsSemiBold-italic.fntdata"/><Relationship Id="rId20" Type="http://schemas.openxmlformats.org/officeDocument/2006/relationships/slide" Target="slides/slide14.xml"/><Relationship Id="rId64" Type="http://schemas.openxmlformats.org/officeDocument/2006/relationships/font" Target="fonts/HelveticaNeueLight-bold.fntdata"/><Relationship Id="rId63" Type="http://schemas.openxmlformats.org/officeDocument/2006/relationships/font" Target="fonts/HelveticaNeueLight-regular.fntdata"/><Relationship Id="rId22" Type="http://schemas.openxmlformats.org/officeDocument/2006/relationships/slide" Target="slides/slide16.xml"/><Relationship Id="rId66" Type="http://schemas.openxmlformats.org/officeDocument/2006/relationships/font" Target="fonts/HelveticaNeueLight-boldItalic.fntdata"/><Relationship Id="rId21" Type="http://schemas.openxmlformats.org/officeDocument/2006/relationships/slide" Target="slides/slide15.xml"/><Relationship Id="rId65" Type="http://schemas.openxmlformats.org/officeDocument/2006/relationships/font" Target="fonts/HelveticaNeueLight-italic.fntdata"/><Relationship Id="rId24" Type="http://schemas.openxmlformats.org/officeDocument/2006/relationships/slide" Target="slides/slide18.xml"/><Relationship Id="rId23" Type="http://schemas.openxmlformats.org/officeDocument/2006/relationships/slide" Target="slides/slide17.xml"/><Relationship Id="rId60" Type="http://schemas.openxmlformats.org/officeDocument/2006/relationships/font" Target="fonts/PoppinsSemiBold-bold.fntdata"/><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font" Target="fonts/QuattrocentoSans-bold.fntdata"/><Relationship Id="rId50" Type="http://schemas.openxmlformats.org/officeDocument/2006/relationships/font" Target="fonts/QuattrocentoSans-regular.fntdata"/><Relationship Id="rId53" Type="http://schemas.openxmlformats.org/officeDocument/2006/relationships/font" Target="fonts/QuattrocentoSans-boldItalic.fntdata"/><Relationship Id="rId52" Type="http://schemas.openxmlformats.org/officeDocument/2006/relationships/font" Target="fonts/QuattrocentoSans-italic.fntdata"/><Relationship Id="rId11" Type="http://schemas.openxmlformats.org/officeDocument/2006/relationships/slide" Target="slides/slide5.xml"/><Relationship Id="rId55" Type="http://schemas.openxmlformats.org/officeDocument/2006/relationships/font" Target="fonts/HelveticaNeue-bold.fntdata"/><Relationship Id="rId10" Type="http://schemas.openxmlformats.org/officeDocument/2006/relationships/slide" Target="slides/slide4.xml"/><Relationship Id="rId54" Type="http://schemas.openxmlformats.org/officeDocument/2006/relationships/font" Target="fonts/HelveticaNeue-regular.fntdata"/><Relationship Id="rId13" Type="http://schemas.openxmlformats.org/officeDocument/2006/relationships/slide" Target="slides/slide7.xml"/><Relationship Id="rId57" Type="http://schemas.openxmlformats.org/officeDocument/2006/relationships/font" Target="fonts/HelveticaNeue-boldItalic.fntdata"/><Relationship Id="rId12" Type="http://schemas.openxmlformats.org/officeDocument/2006/relationships/slide" Target="slides/slide6.xml"/><Relationship Id="rId56" Type="http://schemas.openxmlformats.org/officeDocument/2006/relationships/font" Target="fonts/HelveticaNeue-italic.fntdata"/><Relationship Id="rId15" Type="http://schemas.openxmlformats.org/officeDocument/2006/relationships/slide" Target="slides/slide9.xml"/><Relationship Id="rId59" Type="http://schemas.openxmlformats.org/officeDocument/2006/relationships/font" Target="fonts/PoppinsSemiBold-regular.fntdata"/><Relationship Id="rId14" Type="http://schemas.openxmlformats.org/officeDocument/2006/relationships/slide" Target="slides/slide8.xml"/><Relationship Id="rId58" Type="http://schemas.openxmlformats.org/officeDocument/2006/relationships/font" Target="fonts/ArialBlack-regular.fntdata"/><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1pPr>
            <a:lvl2pPr indent="-317500" lvl="1" marL="9144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2pPr>
            <a:lvl3pPr indent="-317500" lvl="2" marL="13716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3pPr>
            <a:lvl4pPr indent="-317500" lvl="3" marL="18288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4pPr>
            <a:lvl5pPr indent="-317500" lvl="4" marL="22860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5pPr>
            <a:lvl6pPr indent="-317500" lvl="5" marL="27432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6pPr>
            <a:lvl7pPr indent="-317500" lvl="6" marL="32004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7pPr>
            <a:lvl8pPr indent="-317500" lvl="7" marL="36576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8pPr>
            <a:lvl9pPr indent="-317500" lvl="8" marL="41148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9" name="Shape 409"/>
        <p:cNvGrpSpPr/>
        <p:nvPr/>
      </p:nvGrpSpPr>
      <p:grpSpPr>
        <a:xfrm>
          <a:off x="0" y="0"/>
          <a:ext cx="0" cy="0"/>
          <a:chOff x="0" y="0"/>
          <a:chExt cx="0" cy="0"/>
        </a:xfrm>
      </p:grpSpPr>
      <p:sp>
        <p:nvSpPr>
          <p:cNvPr id="410" name="Google Shape;410;p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11" name="Google Shape;411;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5" name="Shape 495"/>
        <p:cNvGrpSpPr/>
        <p:nvPr/>
      </p:nvGrpSpPr>
      <p:grpSpPr>
        <a:xfrm>
          <a:off x="0" y="0"/>
          <a:ext cx="0" cy="0"/>
          <a:chOff x="0" y="0"/>
          <a:chExt cx="0" cy="0"/>
        </a:xfrm>
      </p:grpSpPr>
      <p:sp>
        <p:nvSpPr>
          <p:cNvPr id="496" name="Google Shape;496;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7" name="Google Shape;497;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2" name="Shape 502"/>
        <p:cNvGrpSpPr/>
        <p:nvPr/>
      </p:nvGrpSpPr>
      <p:grpSpPr>
        <a:xfrm>
          <a:off x="0" y="0"/>
          <a:ext cx="0" cy="0"/>
          <a:chOff x="0" y="0"/>
          <a:chExt cx="0" cy="0"/>
        </a:xfrm>
      </p:grpSpPr>
      <p:sp>
        <p:nvSpPr>
          <p:cNvPr id="503" name="Google Shape;503;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4" name="Google Shape;504;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20000"/>
              </a:lnSpc>
              <a:spcBef>
                <a:spcPts val="0"/>
              </a:spcBef>
              <a:spcAft>
                <a:spcPts val="0"/>
              </a:spcAft>
              <a:buSzPts val="1400"/>
              <a:buNone/>
            </a:pPr>
            <a:r>
              <a:rPr lang="en"/>
              <a:t>Let’s look at the end user experience. IT has deployed a room solution with Logitech Tap, but today, you need to join a GoTo Meeting call. How do you do it?</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7" name="Shape 507"/>
        <p:cNvGrpSpPr/>
        <p:nvPr/>
      </p:nvGrpSpPr>
      <p:grpSpPr>
        <a:xfrm>
          <a:off x="0" y="0"/>
          <a:ext cx="0" cy="0"/>
          <a:chOff x="0" y="0"/>
          <a:chExt cx="0" cy="0"/>
        </a:xfrm>
      </p:grpSpPr>
      <p:sp>
        <p:nvSpPr>
          <p:cNvPr id="508" name="Google Shape;508;p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9" name="Google Shape;509;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rPr lang="en">
                <a:solidFill>
                  <a:schemeClr val="dk1"/>
                </a:solidFill>
              </a:rPr>
              <a:t>You see that the Swytch Connector is available here on the table...</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4" name="Shape 514"/>
        <p:cNvGrpSpPr/>
        <p:nvPr/>
      </p:nvGrpSpPr>
      <p:grpSpPr>
        <a:xfrm>
          <a:off x="0" y="0"/>
          <a:ext cx="0" cy="0"/>
          <a:chOff x="0" y="0"/>
          <a:chExt cx="0" cy="0"/>
        </a:xfrm>
      </p:grpSpPr>
      <p:sp>
        <p:nvSpPr>
          <p:cNvPr id="515" name="Google Shape;515;p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6" name="Google Shape;516;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rPr lang="en">
                <a:solidFill>
                  <a:schemeClr val="dk1"/>
                </a:solidFill>
              </a:rPr>
              <a:t>You plug it into your laptop...</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1" name="Shape 521"/>
        <p:cNvGrpSpPr/>
        <p:nvPr/>
      </p:nvGrpSpPr>
      <p:grpSpPr>
        <a:xfrm>
          <a:off x="0" y="0"/>
          <a:ext cx="0" cy="0"/>
          <a:chOff x="0" y="0"/>
          <a:chExt cx="0" cy="0"/>
        </a:xfrm>
      </p:grpSpPr>
      <p:sp>
        <p:nvSpPr>
          <p:cNvPr id="522" name="Google Shape;522;p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3" name="Google Shape;523;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a:solidFill>
                  <a:schemeClr val="dk1"/>
                </a:solidFill>
              </a:rPr>
              <a:t>And now your laptop takes over the room’s display, and -- in this example -- the Logitech Rally conference camera system with its PTZ camera, speakers, and microphones.</a:t>
            </a:r>
            <a:endParaRPr>
              <a:solidFill>
                <a:schemeClr val="dk1"/>
              </a:solidFill>
            </a:endParaRPr>
          </a:p>
          <a:p>
            <a:pPr indent="0" lvl="0" marL="0" rtl="0" algn="l">
              <a:lnSpc>
                <a:spcPct val="100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00000"/>
              </a:lnSpc>
              <a:spcBef>
                <a:spcPts val="0"/>
              </a:spcBef>
              <a:spcAft>
                <a:spcPts val="0"/>
              </a:spcAft>
              <a:buSzPts val="1400"/>
              <a:buNone/>
            </a:pPr>
            <a:r>
              <a:rPr lang="en">
                <a:solidFill>
                  <a:schemeClr val="dk1"/>
                </a:solidFill>
              </a:rPr>
              <a:t>With the laptop’s display mirrored to the room display, the user simply launches their software of choice -- GoTo Meeting, in this example -- and now everyone can see and be seen. You can mute and unmute, text chat, share content, and every other native feature, but from rooms with your best video conferencing equipment.</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8" name="Shape 548"/>
        <p:cNvGrpSpPr/>
        <p:nvPr/>
      </p:nvGrpSpPr>
      <p:grpSpPr>
        <a:xfrm>
          <a:off x="0" y="0"/>
          <a:ext cx="0" cy="0"/>
          <a:chOff x="0" y="0"/>
          <a:chExt cx="0" cy="0"/>
        </a:xfrm>
      </p:grpSpPr>
      <p:sp>
        <p:nvSpPr>
          <p:cNvPr id="549" name="Google Shape;549;p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0" name="Google Shape;550;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rPr lang="en">
                <a:solidFill>
                  <a:schemeClr val="dk1"/>
                </a:solidFill>
              </a:rPr>
              <a:t>After the meeting, simply disconnect Swytch to return the AV equipment to the native room solution.</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7" name="Shape 557"/>
        <p:cNvGrpSpPr/>
        <p:nvPr/>
      </p:nvGrpSpPr>
      <p:grpSpPr>
        <a:xfrm>
          <a:off x="0" y="0"/>
          <a:ext cx="0" cy="0"/>
          <a:chOff x="0" y="0"/>
          <a:chExt cx="0" cy="0"/>
        </a:xfrm>
      </p:grpSpPr>
      <p:sp>
        <p:nvSpPr>
          <p:cNvPr id="558" name="Google Shape;558;p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9" name="Google Shape;559;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rPr lang="en">
                <a:solidFill>
                  <a:schemeClr val="dk1"/>
                </a:solidFill>
              </a:rPr>
              <a:t>Now, the rooms is again ready for meetings on the native platform, or on any other video conferencing, webinar, or broadcasting platform.</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3" name="Shape 563"/>
        <p:cNvGrpSpPr/>
        <p:nvPr/>
      </p:nvGrpSpPr>
      <p:grpSpPr>
        <a:xfrm>
          <a:off x="0" y="0"/>
          <a:ext cx="0" cy="0"/>
          <a:chOff x="0" y="0"/>
          <a:chExt cx="0" cy="0"/>
        </a:xfrm>
      </p:grpSpPr>
      <p:sp>
        <p:nvSpPr>
          <p:cNvPr id="564" name="Google Shape;564;g94067697cc_0_8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5" name="Google Shape;565;g94067697cc_0_8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6" name="Shape 586"/>
        <p:cNvGrpSpPr/>
        <p:nvPr/>
      </p:nvGrpSpPr>
      <p:grpSpPr>
        <a:xfrm>
          <a:off x="0" y="0"/>
          <a:ext cx="0" cy="0"/>
          <a:chOff x="0" y="0"/>
          <a:chExt cx="0" cy="0"/>
        </a:xfrm>
      </p:grpSpPr>
      <p:sp>
        <p:nvSpPr>
          <p:cNvPr id="587" name="Google Shape;587;p16:notes"/>
          <p:cNvSpPr txBox="1"/>
          <p:nvPr>
            <p:ph idx="1" type="body"/>
          </p:nvPr>
        </p:nvSpPr>
        <p:spPr>
          <a:xfrm>
            <a:off x="914400" y="4343400"/>
            <a:ext cx="50292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
        <p:nvSpPr>
          <p:cNvPr id="588" name="Google Shape;588;p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1" name="Shape 591"/>
        <p:cNvGrpSpPr/>
        <p:nvPr/>
      </p:nvGrpSpPr>
      <p:grpSpPr>
        <a:xfrm>
          <a:off x="0" y="0"/>
          <a:ext cx="0" cy="0"/>
          <a:chOff x="0" y="0"/>
          <a:chExt cx="0" cy="0"/>
        </a:xfrm>
      </p:grpSpPr>
      <p:sp>
        <p:nvSpPr>
          <p:cNvPr id="592" name="Google Shape;592;p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3" name="Google Shape;593;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7" name="Shape 417"/>
        <p:cNvGrpSpPr/>
        <p:nvPr/>
      </p:nvGrpSpPr>
      <p:grpSpPr>
        <a:xfrm>
          <a:off x="0" y="0"/>
          <a:ext cx="0" cy="0"/>
          <a:chOff x="0" y="0"/>
          <a:chExt cx="0" cy="0"/>
        </a:xfrm>
      </p:grpSpPr>
      <p:sp>
        <p:nvSpPr>
          <p:cNvPr id="418" name="Google Shape;418;g94067697cc_0_2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9" name="Google Shape;419;g94067697cc_0_2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0" name="Shape 600"/>
        <p:cNvGrpSpPr/>
        <p:nvPr/>
      </p:nvGrpSpPr>
      <p:grpSpPr>
        <a:xfrm>
          <a:off x="0" y="0"/>
          <a:ext cx="0" cy="0"/>
          <a:chOff x="0" y="0"/>
          <a:chExt cx="0" cy="0"/>
        </a:xfrm>
      </p:grpSpPr>
      <p:sp>
        <p:nvSpPr>
          <p:cNvPr id="601" name="Google Shape;601;p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2" name="Google Shape;602;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9" name="Shape 609"/>
        <p:cNvGrpSpPr/>
        <p:nvPr/>
      </p:nvGrpSpPr>
      <p:grpSpPr>
        <a:xfrm>
          <a:off x="0" y="0"/>
          <a:ext cx="0" cy="0"/>
          <a:chOff x="0" y="0"/>
          <a:chExt cx="0" cy="0"/>
        </a:xfrm>
      </p:grpSpPr>
      <p:sp>
        <p:nvSpPr>
          <p:cNvPr id="610" name="Google Shape;610;p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11" name="Google Shape;611;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9" name="Shape 619"/>
        <p:cNvGrpSpPr/>
        <p:nvPr/>
      </p:nvGrpSpPr>
      <p:grpSpPr>
        <a:xfrm>
          <a:off x="0" y="0"/>
          <a:ext cx="0" cy="0"/>
          <a:chOff x="0" y="0"/>
          <a:chExt cx="0" cy="0"/>
        </a:xfrm>
      </p:grpSpPr>
      <p:sp>
        <p:nvSpPr>
          <p:cNvPr id="620" name="Google Shape;620;p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21" name="Google Shape;621;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7" name="Shape 627"/>
        <p:cNvGrpSpPr/>
        <p:nvPr/>
      </p:nvGrpSpPr>
      <p:grpSpPr>
        <a:xfrm>
          <a:off x="0" y="0"/>
          <a:ext cx="0" cy="0"/>
          <a:chOff x="0" y="0"/>
          <a:chExt cx="0" cy="0"/>
        </a:xfrm>
      </p:grpSpPr>
      <p:sp>
        <p:nvSpPr>
          <p:cNvPr id="628" name="Google Shape;628;p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29" name="Google Shape;629;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rPr lang="en">
                <a:solidFill>
                  <a:schemeClr val="dk1"/>
                </a:solidFill>
              </a:rPr>
              <a:t>We include two versions of Magnetic Dock, one peel-and-stick for a no-drill option, and another that fits through a grommet hole for a sharp, custom-installed appearance.</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4" name="Shape 634"/>
        <p:cNvGrpSpPr/>
        <p:nvPr/>
      </p:nvGrpSpPr>
      <p:grpSpPr>
        <a:xfrm>
          <a:off x="0" y="0"/>
          <a:ext cx="0" cy="0"/>
          <a:chOff x="0" y="0"/>
          <a:chExt cx="0" cy="0"/>
        </a:xfrm>
      </p:grpSpPr>
      <p:sp>
        <p:nvSpPr>
          <p:cNvPr id="635" name="Google Shape;635;p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36" name="Google Shape;636;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rPr lang="en">
                <a:solidFill>
                  <a:schemeClr val="dk1"/>
                </a:solidFill>
              </a:rPr>
              <a:t>We designed Swytch to integrate beautifully into any room, hiding components out of sight.</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1" name="Shape 641"/>
        <p:cNvGrpSpPr/>
        <p:nvPr/>
      </p:nvGrpSpPr>
      <p:grpSpPr>
        <a:xfrm>
          <a:off x="0" y="0"/>
          <a:ext cx="0" cy="0"/>
          <a:chOff x="0" y="0"/>
          <a:chExt cx="0" cy="0"/>
        </a:xfrm>
      </p:grpSpPr>
      <p:sp>
        <p:nvSpPr>
          <p:cNvPr id="642" name="Google Shape;642;p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43" name="Google Shape;643;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8" name="Shape 648"/>
        <p:cNvGrpSpPr/>
        <p:nvPr/>
      </p:nvGrpSpPr>
      <p:grpSpPr>
        <a:xfrm>
          <a:off x="0" y="0"/>
          <a:ext cx="0" cy="0"/>
          <a:chOff x="0" y="0"/>
          <a:chExt cx="0" cy="0"/>
        </a:xfrm>
      </p:grpSpPr>
      <p:sp>
        <p:nvSpPr>
          <p:cNvPr id="649" name="Google Shape;649;p2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650" name="Google Shape;650;p25: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17999"/>
              </a:lnSpc>
              <a:spcBef>
                <a:spcPts val="0"/>
              </a:spcBef>
              <a:spcAft>
                <a:spcPts val="0"/>
              </a:spcAft>
              <a:buSzPts val="1400"/>
              <a:buNone/>
            </a:pPr>
            <a:r>
              <a:t/>
            </a:r>
            <a:endParaRPr sz="1000">
              <a:latin typeface="Helvetica Neue"/>
              <a:ea typeface="Helvetica Neue"/>
              <a:cs typeface="Helvetica Neue"/>
              <a:sym typeface="Helvetica Neue"/>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5" name="Shape 655"/>
        <p:cNvGrpSpPr/>
        <p:nvPr/>
      </p:nvGrpSpPr>
      <p:grpSpPr>
        <a:xfrm>
          <a:off x="0" y="0"/>
          <a:ext cx="0" cy="0"/>
          <a:chOff x="0" y="0"/>
          <a:chExt cx="0" cy="0"/>
        </a:xfrm>
      </p:grpSpPr>
      <p:sp>
        <p:nvSpPr>
          <p:cNvPr id="656" name="Google Shape;656;p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7" name="Google Shape;657;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5" name="Shape 665"/>
        <p:cNvGrpSpPr/>
        <p:nvPr/>
      </p:nvGrpSpPr>
      <p:grpSpPr>
        <a:xfrm>
          <a:off x="0" y="0"/>
          <a:ext cx="0" cy="0"/>
          <a:chOff x="0" y="0"/>
          <a:chExt cx="0" cy="0"/>
        </a:xfrm>
      </p:grpSpPr>
      <p:sp>
        <p:nvSpPr>
          <p:cNvPr id="666" name="Google Shape;666;p27:notes"/>
          <p:cNvSpPr txBox="1"/>
          <p:nvPr>
            <p:ph idx="1" type="body"/>
          </p:nvPr>
        </p:nvSpPr>
        <p:spPr>
          <a:xfrm>
            <a:off x="914400" y="4343400"/>
            <a:ext cx="50292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
        <p:nvSpPr>
          <p:cNvPr id="667" name="Google Shape;667;p2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0" name="Shape 670"/>
        <p:cNvGrpSpPr/>
        <p:nvPr/>
      </p:nvGrpSpPr>
      <p:grpSpPr>
        <a:xfrm>
          <a:off x="0" y="0"/>
          <a:ext cx="0" cy="0"/>
          <a:chOff x="0" y="0"/>
          <a:chExt cx="0" cy="0"/>
        </a:xfrm>
      </p:grpSpPr>
      <p:sp>
        <p:nvSpPr>
          <p:cNvPr id="671" name="Google Shape;671;p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72" name="Google Shape;672;p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3" name="Shape 423"/>
        <p:cNvGrpSpPr/>
        <p:nvPr/>
      </p:nvGrpSpPr>
      <p:grpSpPr>
        <a:xfrm>
          <a:off x="0" y="0"/>
          <a:ext cx="0" cy="0"/>
          <a:chOff x="0" y="0"/>
          <a:chExt cx="0" cy="0"/>
        </a:xfrm>
      </p:grpSpPr>
      <p:sp>
        <p:nvSpPr>
          <p:cNvPr id="424" name="Google Shape;424;g94067697cc_0_1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5" name="Google Shape;425;g94067697cc_0_1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age of digital communication has already remade the workplace to be more efficient and effective. If you’re not adopting these digital workplace trends, your enterprise will be left behind. The arrival of a new generation of digitally native professionals and the technological expectations of workers of all ages confirms the fact that the companies that succeed in the next decade will be the ones that value the</a:t>
            </a:r>
            <a:r>
              <a:rPr b="1" lang="en" u="sng"/>
              <a:t> limitless </a:t>
            </a:r>
            <a:r>
              <a:rPr lang="en"/>
              <a:t>ways of working made possible by today’s technologies.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6" name="Shape 676"/>
        <p:cNvGrpSpPr/>
        <p:nvPr/>
      </p:nvGrpSpPr>
      <p:grpSpPr>
        <a:xfrm>
          <a:off x="0" y="0"/>
          <a:ext cx="0" cy="0"/>
          <a:chOff x="0" y="0"/>
          <a:chExt cx="0" cy="0"/>
        </a:xfrm>
      </p:grpSpPr>
      <p:sp>
        <p:nvSpPr>
          <p:cNvPr id="677" name="Google Shape;677;p30:notes"/>
          <p:cNvSpPr txBox="1"/>
          <p:nvPr>
            <p:ph idx="1" type="body"/>
          </p:nvPr>
        </p:nvSpPr>
        <p:spPr>
          <a:xfrm>
            <a:off x="914400" y="4343400"/>
            <a:ext cx="50292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
        <p:nvSpPr>
          <p:cNvPr id="678" name="Google Shape;678;p3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1" name="Shape 681"/>
        <p:cNvGrpSpPr/>
        <p:nvPr/>
      </p:nvGrpSpPr>
      <p:grpSpPr>
        <a:xfrm>
          <a:off x="0" y="0"/>
          <a:ext cx="0" cy="0"/>
          <a:chOff x="0" y="0"/>
          <a:chExt cx="0" cy="0"/>
        </a:xfrm>
      </p:grpSpPr>
      <p:sp>
        <p:nvSpPr>
          <p:cNvPr id="682" name="Google Shape;682;p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83" name="Google Shape;683;p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4" name="Shape 694"/>
        <p:cNvGrpSpPr/>
        <p:nvPr/>
      </p:nvGrpSpPr>
      <p:grpSpPr>
        <a:xfrm>
          <a:off x="0" y="0"/>
          <a:ext cx="0" cy="0"/>
          <a:chOff x="0" y="0"/>
          <a:chExt cx="0" cy="0"/>
        </a:xfrm>
      </p:grpSpPr>
      <p:sp>
        <p:nvSpPr>
          <p:cNvPr id="695" name="Google Shape;695;p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96" name="Google Shape;696;p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1" name="Shape 701"/>
        <p:cNvGrpSpPr/>
        <p:nvPr/>
      </p:nvGrpSpPr>
      <p:grpSpPr>
        <a:xfrm>
          <a:off x="0" y="0"/>
          <a:ext cx="0" cy="0"/>
          <a:chOff x="0" y="0"/>
          <a:chExt cx="0" cy="0"/>
        </a:xfrm>
      </p:grpSpPr>
      <p:sp>
        <p:nvSpPr>
          <p:cNvPr id="702" name="Google Shape;702;p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3" name="Google Shape;703;p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8" name="Shape 708"/>
        <p:cNvGrpSpPr/>
        <p:nvPr/>
      </p:nvGrpSpPr>
      <p:grpSpPr>
        <a:xfrm>
          <a:off x="0" y="0"/>
          <a:ext cx="0" cy="0"/>
          <a:chOff x="0" y="0"/>
          <a:chExt cx="0" cy="0"/>
        </a:xfrm>
      </p:grpSpPr>
      <p:sp>
        <p:nvSpPr>
          <p:cNvPr id="709" name="Google Shape;709;p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10" name="Google Shape;710;p3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5" name="Shape 715"/>
        <p:cNvGrpSpPr/>
        <p:nvPr/>
      </p:nvGrpSpPr>
      <p:grpSpPr>
        <a:xfrm>
          <a:off x="0" y="0"/>
          <a:ext cx="0" cy="0"/>
          <a:chOff x="0" y="0"/>
          <a:chExt cx="0" cy="0"/>
        </a:xfrm>
      </p:grpSpPr>
      <p:sp>
        <p:nvSpPr>
          <p:cNvPr id="716" name="Google Shape;716;p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17" name="Google Shape;717;p3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1" name="Shape 441"/>
        <p:cNvGrpSpPr/>
        <p:nvPr/>
      </p:nvGrpSpPr>
      <p:grpSpPr>
        <a:xfrm>
          <a:off x="0" y="0"/>
          <a:ext cx="0" cy="0"/>
          <a:chOff x="0" y="0"/>
          <a:chExt cx="0" cy="0"/>
        </a:xfrm>
      </p:grpSpPr>
      <p:sp>
        <p:nvSpPr>
          <p:cNvPr id="442" name="Google Shape;442;g94067697cc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43" name="Google Shape;443;g94067697cc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rPr lang="en"/>
              <a:t>Ya sabemos que todos disfrutamos de la comunicación en video, y los disfrutamos aún más cuando es fácil de usar.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0" name="Shape 450"/>
        <p:cNvGrpSpPr/>
        <p:nvPr/>
      </p:nvGrpSpPr>
      <p:grpSpPr>
        <a:xfrm>
          <a:off x="0" y="0"/>
          <a:ext cx="0" cy="0"/>
          <a:chOff x="0" y="0"/>
          <a:chExt cx="0" cy="0"/>
        </a:xfrm>
      </p:grpSpPr>
      <p:sp>
        <p:nvSpPr>
          <p:cNvPr id="451" name="Google Shape;451;g93bd46220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2" name="Google Shape;452;g93bd46220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Definitivamente la simplicidad de uso es uno de factores más importantes que tienen en cuenta las organizaciones al momento de determinar qué solución implementar...la integración con el calendario, la capacidad de conectarse a la llamada con un solo toque desde el sistema de la sala de conferencias, etc,  es posible siempre que la reunión se realice con el mismo servicio integrado al sistema de la sala.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5" name="Shape 455"/>
        <p:cNvGrpSpPr/>
        <p:nvPr/>
      </p:nvGrpSpPr>
      <p:grpSpPr>
        <a:xfrm>
          <a:off x="0" y="0"/>
          <a:ext cx="0" cy="0"/>
          <a:chOff x="0" y="0"/>
          <a:chExt cx="0" cy="0"/>
        </a:xfrm>
      </p:grpSpPr>
      <p:sp>
        <p:nvSpPr>
          <p:cNvPr id="456" name="Google Shape;456;p5:notes"/>
          <p:cNvSpPr txBox="1"/>
          <p:nvPr>
            <p:ph idx="1" type="body"/>
          </p:nvPr>
        </p:nvSpPr>
        <p:spPr>
          <a:xfrm>
            <a:off x="914400" y="4343400"/>
            <a:ext cx="50292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rPr lang="en">
                <a:solidFill>
                  <a:schemeClr val="dk1"/>
                </a:solidFill>
              </a:rPr>
              <a:t>But sometimes, people need to use these rooms with different services. In larger companies, IT organizations frequently support multiple meeting platforms for different teams, geographies, or divisions. It’s harder than ever to predict the “workplace of the future,” but one thing’s for sure: video has quickly moved from “nice to have” to “must have” for a distributed workforce. And IT is understandably reluctant to make video investments that lock their rooms to a single platform.</a:t>
            </a:r>
            <a:endParaRPr/>
          </a:p>
        </p:txBody>
      </p:sp>
      <p:sp>
        <p:nvSpPr>
          <p:cNvPr id="457" name="Google Shape;457;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4" name="Shape 474"/>
        <p:cNvGrpSpPr/>
        <p:nvPr/>
      </p:nvGrpSpPr>
      <p:grpSpPr>
        <a:xfrm>
          <a:off x="0" y="0"/>
          <a:ext cx="0" cy="0"/>
          <a:chOff x="0" y="0"/>
          <a:chExt cx="0" cy="0"/>
        </a:xfrm>
      </p:grpSpPr>
      <p:sp>
        <p:nvSpPr>
          <p:cNvPr id="475" name="Google Shape;475;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76" name="Google Shape;476;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rPr lang="en">
                <a:solidFill>
                  <a:schemeClr val="dk1"/>
                </a:solidFill>
              </a:rPr>
              <a:t>One solution is to configure some rooms for BYO -- Bring Your Own. End users are familiar with video software on their own laptops, so the idea is that they bring their laptop to the room and plug into the room’s display and conference camera. </a:t>
            </a:r>
            <a:r>
              <a:rPr b="1" lang="en" u="sng">
                <a:solidFill>
                  <a:schemeClr val="dk1"/>
                </a:solidFill>
              </a:rPr>
              <a:t>Unfortunately,</a:t>
            </a:r>
            <a:r>
              <a:rPr lang="en">
                <a:solidFill>
                  <a:schemeClr val="dk1"/>
                </a:solidFill>
              </a:rPr>
              <a:t> these rooms typically feature a rat’s nest of cables, dongles, and adapters that tend to break, walk away, and may not even offer compatibility with every laptop.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0" name="Shape 480"/>
        <p:cNvGrpSpPr/>
        <p:nvPr/>
      </p:nvGrpSpPr>
      <p:grpSpPr>
        <a:xfrm>
          <a:off x="0" y="0"/>
          <a:ext cx="0" cy="0"/>
          <a:chOff x="0" y="0"/>
          <a:chExt cx="0" cy="0"/>
        </a:xfrm>
      </p:grpSpPr>
      <p:sp>
        <p:nvSpPr>
          <p:cNvPr id="481" name="Google Shape;481;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2" name="Google Shape;482;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0" name="Shape 490"/>
        <p:cNvGrpSpPr/>
        <p:nvPr/>
      </p:nvGrpSpPr>
      <p:grpSpPr>
        <a:xfrm>
          <a:off x="0" y="0"/>
          <a:ext cx="0" cy="0"/>
          <a:chOff x="0" y="0"/>
          <a:chExt cx="0" cy="0"/>
        </a:xfrm>
      </p:grpSpPr>
      <p:sp>
        <p:nvSpPr>
          <p:cNvPr id="491" name="Google Shape;491;g93bd46220e_0_2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2" name="Google Shape;492;g93bd46220e_0_2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20000"/>
              </a:lnSpc>
              <a:spcBef>
                <a:spcPts val="0"/>
              </a:spcBef>
              <a:spcAft>
                <a:spcPts val="0"/>
              </a:spcAft>
              <a:buNone/>
            </a:pPr>
            <a:r>
              <a:rPr lang="en"/>
              <a:t>That’s why we created Logitech Swytch, a universal laptop link for all of your meeting rooms.</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png"/></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9" name="Shape 9"/>
        <p:cNvGrpSpPr/>
        <p:nvPr/>
      </p:nvGrpSpPr>
      <p:grpSpPr>
        <a:xfrm>
          <a:off x="0" y="0"/>
          <a:ext cx="0" cy="0"/>
          <a:chOff x="0" y="0"/>
          <a:chExt cx="0" cy="0"/>
        </a:xfrm>
      </p:grpSpPr>
      <p:sp>
        <p:nvSpPr>
          <p:cNvPr id="10" name="Google Shape;10;p2"/>
          <p:cNvSpPr txBox="1"/>
          <p:nvPr>
            <p:ph type="title"/>
          </p:nvPr>
        </p:nvSpPr>
        <p:spPr>
          <a:xfrm>
            <a:off x="311700" y="445025"/>
            <a:ext cx="8520600" cy="572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 name="Google Shape;11;p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406400" lvl="0" marL="457200" algn="l">
              <a:lnSpc>
                <a:spcPct val="100000"/>
              </a:lnSpc>
              <a:spcBef>
                <a:spcPts val="640"/>
              </a:spcBef>
              <a:spcAft>
                <a:spcPts val="0"/>
              </a:spcAft>
              <a:buSzPts val="2800"/>
              <a:buChar char="•"/>
              <a:defRPr/>
            </a:lvl1pPr>
            <a:lvl2pPr indent="-406400" lvl="1" marL="914400" algn="l">
              <a:lnSpc>
                <a:spcPct val="100000"/>
              </a:lnSpc>
              <a:spcBef>
                <a:spcPts val="560"/>
              </a:spcBef>
              <a:spcAft>
                <a:spcPts val="0"/>
              </a:spcAft>
              <a:buSzPts val="2800"/>
              <a:buChar char="–"/>
              <a:defRPr/>
            </a:lvl2pPr>
            <a:lvl3pPr indent="-381000" lvl="2" marL="1371600" algn="l">
              <a:lnSpc>
                <a:spcPct val="100000"/>
              </a:lnSpc>
              <a:spcBef>
                <a:spcPts val="480"/>
              </a:spcBef>
              <a:spcAft>
                <a:spcPts val="0"/>
              </a:spcAft>
              <a:buSzPts val="2400"/>
              <a:buChar char="•"/>
              <a:defRPr/>
            </a:lvl3pPr>
            <a:lvl4pPr indent="-355600" lvl="3" marL="1828800" algn="l">
              <a:lnSpc>
                <a:spcPct val="100000"/>
              </a:lnSpc>
              <a:spcBef>
                <a:spcPts val="400"/>
              </a:spcBef>
              <a:spcAft>
                <a:spcPts val="0"/>
              </a:spcAft>
              <a:buSzPts val="2000"/>
              <a:buChar char="–"/>
              <a:defRPr/>
            </a:lvl4pPr>
            <a:lvl5pPr indent="-355600" lvl="4" marL="2286000" algn="l">
              <a:lnSpc>
                <a:spcPct val="100000"/>
              </a:lnSpc>
              <a:spcBef>
                <a:spcPts val="400"/>
              </a:spcBef>
              <a:spcAft>
                <a:spcPts val="0"/>
              </a:spcAft>
              <a:buSzPts val="2000"/>
              <a:buChar char="»"/>
              <a:defRPr/>
            </a:lvl5pPr>
            <a:lvl6pPr indent="-355600" lvl="5" marL="2743200" algn="l">
              <a:lnSpc>
                <a:spcPct val="100000"/>
              </a:lnSpc>
              <a:spcBef>
                <a:spcPts val="400"/>
              </a:spcBef>
              <a:spcAft>
                <a:spcPts val="0"/>
              </a:spcAft>
              <a:buSzPts val="2000"/>
              <a:buChar char="•"/>
              <a:defRPr/>
            </a:lvl6pPr>
            <a:lvl7pPr indent="-355600" lvl="6" marL="3200400" algn="l">
              <a:lnSpc>
                <a:spcPct val="100000"/>
              </a:lnSpc>
              <a:spcBef>
                <a:spcPts val="400"/>
              </a:spcBef>
              <a:spcAft>
                <a:spcPts val="0"/>
              </a:spcAft>
              <a:buSzPts val="2000"/>
              <a:buChar char="•"/>
              <a:defRPr/>
            </a:lvl7pPr>
            <a:lvl8pPr indent="-355600" lvl="7" marL="3657600" algn="l">
              <a:lnSpc>
                <a:spcPct val="100000"/>
              </a:lnSpc>
              <a:spcBef>
                <a:spcPts val="400"/>
              </a:spcBef>
              <a:spcAft>
                <a:spcPts val="0"/>
              </a:spcAft>
              <a:buSzPts val="2000"/>
              <a:buChar char="•"/>
              <a:defRPr/>
            </a:lvl8pPr>
            <a:lvl9pPr indent="-355600" lvl="8" marL="4114800" algn="l">
              <a:lnSpc>
                <a:spcPct val="100000"/>
              </a:lnSpc>
              <a:spcBef>
                <a:spcPts val="400"/>
              </a:spcBef>
              <a:spcAft>
                <a:spcPts val="0"/>
              </a:spcAft>
              <a:buSzPts val="2000"/>
              <a:buChar char="•"/>
              <a:defRPr/>
            </a:lvl9pPr>
          </a:lstStyle>
          <a:p/>
        </p:txBody>
      </p:sp>
      <p:sp>
        <p:nvSpPr>
          <p:cNvPr id="12" name="Google Shape;12;p2"/>
          <p:cNvSpPr txBox="1"/>
          <p:nvPr>
            <p:ph idx="12" type="sldNum"/>
          </p:nvPr>
        </p:nvSpPr>
        <p:spPr>
          <a:xfrm>
            <a:off x="8472458" y="4663217"/>
            <a:ext cx="548700" cy="3936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1pPr>
            <a:lvl2pPr indent="0" lvl="1"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2pPr>
            <a:lvl3pPr indent="0" lvl="2"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3pPr>
            <a:lvl4pPr indent="0" lvl="3"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4pPr>
            <a:lvl5pPr indent="0" lvl="4"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5pPr>
            <a:lvl6pPr indent="0" lvl="5"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6pPr>
            <a:lvl7pPr indent="0" lvl="6"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7pPr>
            <a:lvl8pPr indent="0" lvl="7"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8pPr>
            <a:lvl9pPr indent="0" lvl="8"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lectricco_Logo">
  <p:cSld name="CUSTOM_1">
    <p:bg>
      <p:bgPr>
        <a:solidFill>
          <a:schemeClr val="accent3"/>
        </a:solidFill>
      </p:bgPr>
    </p:bg>
    <p:spTree>
      <p:nvGrpSpPr>
        <p:cNvPr id="38" name="Shape 38"/>
        <p:cNvGrpSpPr/>
        <p:nvPr/>
      </p:nvGrpSpPr>
      <p:grpSpPr>
        <a:xfrm>
          <a:off x="0" y="0"/>
          <a:ext cx="0" cy="0"/>
          <a:chOff x="0" y="0"/>
          <a:chExt cx="0" cy="0"/>
        </a:xfrm>
      </p:grpSpPr>
      <p:pic>
        <p:nvPicPr>
          <p:cNvPr descr="Logitech_RGB_black_M.png" id="39" name="Google Shape;39;p11"/>
          <p:cNvPicPr preferRelativeResize="0"/>
          <p:nvPr/>
        </p:nvPicPr>
        <p:blipFill rotWithShape="1">
          <a:blip r:embed="rId2">
            <a:alphaModFix/>
          </a:blip>
          <a:srcRect b="0" l="0" r="0" t="0"/>
          <a:stretch/>
        </p:blipFill>
        <p:spPr>
          <a:xfrm>
            <a:off x="3319925" y="2198163"/>
            <a:ext cx="2504152" cy="747175"/>
          </a:xfrm>
          <a:prstGeom prst="rect">
            <a:avLst/>
          </a:prstGeom>
          <a:noFill/>
          <a:ln>
            <a:noFill/>
          </a:ln>
        </p:spPr>
      </p:pic>
    </p:spTree>
  </p:cSld>
  <p:clrMapOvr>
    <a:masterClrMapping/>
  </p:clrMapOvr>
</p:sldLayout>
</file>

<file path=ppt/slideLayouts/slideLayout10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405" name="Shape 405"/>
        <p:cNvGrpSpPr/>
        <p:nvPr/>
      </p:nvGrpSpPr>
      <p:grpSpPr>
        <a:xfrm>
          <a:off x="0" y="0"/>
          <a:ext cx="0" cy="0"/>
          <a:chOff x="0" y="0"/>
          <a:chExt cx="0" cy="0"/>
        </a:xfrm>
      </p:grpSpPr>
      <p:sp>
        <p:nvSpPr>
          <p:cNvPr id="406" name="Google Shape;406;p103"/>
          <p:cNvSpPr txBox="1"/>
          <p:nvPr>
            <p:ph type="title"/>
          </p:nvPr>
        </p:nvSpPr>
        <p:spPr>
          <a:xfrm>
            <a:off x="311700" y="445025"/>
            <a:ext cx="8520600" cy="572700"/>
          </a:xfrm>
          <a:prstGeom prst="rect">
            <a:avLst/>
          </a:prstGeom>
          <a:noFill/>
          <a:ln>
            <a:noFill/>
          </a:ln>
        </p:spPr>
        <p:txBody>
          <a:bodyPr anchorCtr="0" anchor="ctr" bIns="91425" lIns="91425" spcFirstLastPara="1" rIns="91425" wrap="square" tIns="91425">
            <a:noAutofit/>
          </a:bodyPr>
          <a:lstStyle>
            <a:lvl1pPr lvl="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9pPr>
          </a:lstStyle>
          <a:p/>
        </p:txBody>
      </p:sp>
      <p:sp>
        <p:nvSpPr>
          <p:cNvPr id="407" name="Google Shape;407;p103"/>
          <p:cNvSpPr txBox="1"/>
          <p:nvPr>
            <p:ph idx="1" type="body"/>
          </p:nvPr>
        </p:nvSpPr>
        <p:spPr>
          <a:xfrm>
            <a:off x="311700" y="1152475"/>
            <a:ext cx="8520600" cy="3416400"/>
          </a:xfrm>
          <a:prstGeom prst="rect">
            <a:avLst/>
          </a:prstGeom>
          <a:noFill/>
          <a:ln>
            <a:noFill/>
          </a:ln>
        </p:spPr>
        <p:txBody>
          <a:bodyPr anchorCtr="0" anchor="ctr" bIns="91425" lIns="91425" spcFirstLastPara="1" rIns="91425" wrap="square" tIns="91425">
            <a:noAutofit/>
          </a:bodyPr>
          <a:lstStyle>
            <a:lvl1pPr indent="-317500" lvl="0" marL="4572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1pPr>
            <a:lvl2pPr indent="-317500" lvl="1" marL="9144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2pPr>
            <a:lvl3pPr indent="-317500" lvl="2" marL="13716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3pPr>
            <a:lvl4pPr indent="-317500" lvl="3" marL="18288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4pPr>
            <a:lvl5pPr indent="-317500" lvl="4" marL="22860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5pPr>
            <a:lvl6pPr indent="-317500" lvl="5" marL="27432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6pPr>
            <a:lvl7pPr indent="-317500" lvl="6" marL="32004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7pPr>
            <a:lvl8pPr indent="-317500" lvl="7" marL="36576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8pPr>
            <a:lvl9pPr indent="-317500" lvl="8" marL="41148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9pPr>
          </a:lstStyle>
          <a:p/>
        </p:txBody>
      </p:sp>
      <p:sp>
        <p:nvSpPr>
          <p:cNvPr id="408" name="Google Shape;408;p103"/>
          <p:cNvSpPr txBox="1"/>
          <p:nvPr>
            <p:ph idx="12" type="sldNum"/>
          </p:nvPr>
        </p:nvSpPr>
        <p:spPr>
          <a:xfrm>
            <a:off x="8472458" y="4663217"/>
            <a:ext cx="548700" cy="3936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zzuro_Half">
  <p:cSld name="CUSTOM_2_4_1_1">
    <p:spTree>
      <p:nvGrpSpPr>
        <p:cNvPr id="40" name="Shape 40"/>
        <p:cNvGrpSpPr/>
        <p:nvPr/>
      </p:nvGrpSpPr>
      <p:grpSpPr>
        <a:xfrm>
          <a:off x="0" y="0"/>
          <a:ext cx="0" cy="0"/>
          <a:chOff x="0" y="0"/>
          <a:chExt cx="0" cy="0"/>
        </a:xfrm>
      </p:grpSpPr>
      <p:sp>
        <p:nvSpPr>
          <p:cNvPr id="41" name="Google Shape;41;p12"/>
          <p:cNvSpPr/>
          <p:nvPr/>
        </p:nvSpPr>
        <p:spPr>
          <a:xfrm>
            <a:off x="-5800" y="-5800"/>
            <a:ext cx="4598400" cy="51792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sp>
        <p:nvSpPr>
          <p:cNvPr id="42" name="Google Shape;42;p12"/>
          <p:cNvSpPr txBox="1"/>
          <p:nvPr>
            <p:ph type="title"/>
          </p:nvPr>
        </p:nvSpPr>
        <p:spPr>
          <a:xfrm>
            <a:off x="205550" y="1038950"/>
            <a:ext cx="4006800" cy="857400"/>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FFFFFF"/>
              </a:buClr>
              <a:buSzPts val="3000"/>
              <a:buFont typeface="Poppins Medium"/>
              <a:buNone/>
              <a:defRPr i="0" u="none" cap="none" strike="noStrike">
                <a:solidFill>
                  <a:srgbClr val="FFFFFF"/>
                </a:solidFill>
                <a:latin typeface="Poppins Medium"/>
                <a:ea typeface="Poppins Medium"/>
                <a:cs typeface="Poppins Medium"/>
                <a:sym typeface="Poppins Medium"/>
              </a:defRPr>
            </a:lvl1pPr>
            <a:lvl2pPr lvl="1" algn="l">
              <a:lnSpc>
                <a:spcPct val="100000"/>
              </a:lnSpc>
              <a:spcBef>
                <a:spcPts val="0"/>
              </a:spcBef>
              <a:spcAft>
                <a:spcPts val="0"/>
              </a:spcAft>
              <a:buClr>
                <a:srgbClr val="FFFFFF"/>
              </a:buClr>
              <a:buSzPts val="1400"/>
              <a:buNone/>
              <a:defRPr sz="1800">
                <a:solidFill>
                  <a:srgbClr val="FFFFFF"/>
                </a:solidFill>
              </a:defRPr>
            </a:lvl2pPr>
            <a:lvl3pPr lvl="2" algn="l">
              <a:lnSpc>
                <a:spcPct val="100000"/>
              </a:lnSpc>
              <a:spcBef>
                <a:spcPts val="0"/>
              </a:spcBef>
              <a:spcAft>
                <a:spcPts val="0"/>
              </a:spcAft>
              <a:buClr>
                <a:srgbClr val="FFFFFF"/>
              </a:buClr>
              <a:buSzPts val="1400"/>
              <a:buNone/>
              <a:defRPr sz="1800">
                <a:solidFill>
                  <a:srgbClr val="FFFFFF"/>
                </a:solidFill>
              </a:defRPr>
            </a:lvl3pPr>
            <a:lvl4pPr lvl="3" algn="l">
              <a:lnSpc>
                <a:spcPct val="100000"/>
              </a:lnSpc>
              <a:spcBef>
                <a:spcPts val="0"/>
              </a:spcBef>
              <a:spcAft>
                <a:spcPts val="0"/>
              </a:spcAft>
              <a:buClr>
                <a:srgbClr val="FFFFFF"/>
              </a:buClr>
              <a:buSzPts val="1400"/>
              <a:buNone/>
              <a:defRPr sz="1800">
                <a:solidFill>
                  <a:srgbClr val="FFFFFF"/>
                </a:solidFill>
              </a:defRPr>
            </a:lvl4pPr>
            <a:lvl5pPr lvl="4" algn="l">
              <a:lnSpc>
                <a:spcPct val="100000"/>
              </a:lnSpc>
              <a:spcBef>
                <a:spcPts val="0"/>
              </a:spcBef>
              <a:spcAft>
                <a:spcPts val="0"/>
              </a:spcAft>
              <a:buClr>
                <a:srgbClr val="FFFFFF"/>
              </a:buClr>
              <a:buSzPts val="1400"/>
              <a:buNone/>
              <a:defRPr sz="1800">
                <a:solidFill>
                  <a:srgbClr val="FFFFFF"/>
                </a:solidFill>
              </a:defRPr>
            </a:lvl5pPr>
            <a:lvl6pPr lvl="5" algn="l">
              <a:lnSpc>
                <a:spcPct val="100000"/>
              </a:lnSpc>
              <a:spcBef>
                <a:spcPts val="0"/>
              </a:spcBef>
              <a:spcAft>
                <a:spcPts val="0"/>
              </a:spcAft>
              <a:buClr>
                <a:srgbClr val="FFFFFF"/>
              </a:buClr>
              <a:buSzPts val="1400"/>
              <a:buNone/>
              <a:defRPr sz="1800">
                <a:solidFill>
                  <a:srgbClr val="FFFFFF"/>
                </a:solidFill>
              </a:defRPr>
            </a:lvl6pPr>
            <a:lvl7pPr lvl="6" algn="l">
              <a:lnSpc>
                <a:spcPct val="100000"/>
              </a:lnSpc>
              <a:spcBef>
                <a:spcPts val="0"/>
              </a:spcBef>
              <a:spcAft>
                <a:spcPts val="0"/>
              </a:spcAft>
              <a:buClr>
                <a:srgbClr val="FFFFFF"/>
              </a:buClr>
              <a:buSzPts val="1400"/>
              <a:buNone/>
              <a:defRPr sz="1800">
                <a:solidFill>
                  <a:srgbClr val="FFFFFF"/>
                </a:solidFill>
              </a:defRPr>
            </a:lvl7pPr>
            <a:lvl8pPr lvl="7" algn="l">
              <a:lnSpc>
                <a:spcPct val="100000"/>
              </a:lnSpc>
              <a:spcBef>
                <a:spcPts val="0"/>
              </a:spcBef>
              <a:spcAft>
                <a:spcPts val="0"/>
              </a:spcAft>
              <a:buClr>
                <a:srgbClr val="FFFFFF"/>
              </a:buClr>
              <a:buSzPts val="1400"/>
              <a:buNone/>
              <a:defRPr sz="1800">
                <a:solidFill>
                  <a:srgbClr val="FFFFFF"/>
                </a:solidFill>
              </a:defRPr>
            </a:lvl8pPr>
            <a:lvl9pPr lvl="8" algn="l">
              <a:lnSpc>
                <a:spcPct val="100000"/>
              </a:lnSpc>
              <a:spcBef>
                <a:spcPts val="0"/>
              </a:spcBef>
              <a:spcAft>
                <a:spcPts val="0"/>
              </a:spcAft>
              <a:buClr>
                <a:srgbClr val="FFFFFF"/>
              </a:buClr>
              <a:buSzPts val="1400"/>
              <a:buNone/>
              <a:defRPr sz="1800">
                <a:solidFill>
                  <a:srgbClr val="FFFFFF"/>
                </a:solidFill>
              </a:defRPr>
            </a:lvl9pPr>
          </a:lstStyle>
          <a:p/>
        </p:txBody>
      </p:sp>
      <p:sp>
        <p:nvSpPr>
          <p:cNvPr id="43" name="Google Shape;43;p12"/>
          <p:cNvSpPr txBox="1"/>
          <p:nvPr>
            <p:ph idx="1" type="subTitle"/>
          </p:nvPr>
        </p:nvSpPr>
        <p:spPr>
          <a:xfrm>
            <a:off x="295800" y="2167750"/>
            <a:ext cx="3293700" cy="2066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640"/>
              </a:spcBef>
              <a:spcAft>
                <a:spcPts val="0"/>
              </a:spcAft>
              <a:buSzPts val="2800"/>
              <a:buNone/>
              <a:defRPr sz="1200">
                <a:solidFill>
                  <a:srgbClr val="FFFFFF"/>
                </a:solidFill>
              </a:defRPr>
            </a:lvl1pPr>
            <a:lvl2pPr lvl="1" algn="l">
              <a:lnSpc>
                <a:spcPct val="100000"/>
              </a:lnSpc>
              <a:spcBef>
                <a:spcPts val="640"/>
              </a:spcBef>
              <a:spcAft>
                <a:spcPts val="0"/>
              </a:spcAft>
              <a:buSzPts val="2800"/>
              <a:buNone/>
              <a:defRPr>
                <a:solidFill>
                  <a:srgbClr val="FFFFFF"/>
                </a:solidFill>
              </a:defRPr>
            </a:lvl2pPr>
            <a:lvl3pPr lvl="2" algn="l">
              <a:lnSpc>
                <a:spcPct val="100000"/>
              </a:lnSpc>
              <a:spcBef>
                <a:spcPts val="640"/>
              </a:spcBef>
              <a:spcAft>
                <a:spcPts val="0"/>
              </a:spcAft>
              <a:buSzPts val="2400"/>
              <a:buNone/>
              <a:defRPr>
                <a:solidFill>
                  <a:srgbClr val="FFFFFF"/>
                </a:solidFill>
              </a:defRPr>
            </a:lvl3pPr>
            <a:lvl4pPr lvl="3" algn="l">
              <a:lnSpc>
                <a:spcPct val="100000"/>
              </a:lnSpc>
              <a:spcBef>
                <a:spcPts val="640"/>
              </a:spcBef>
              <a:spcAft>
                <a:spcPts val="0"/>
              </a:spcAft>
              <a:buSzPts val="2000"/>
              <a:buNone/>
              <a:defRPr>
                <a:solidFill>
                  <a:srgbClr val="FFFFFF"/>
                </a:solidFill>
              </a:defRPr>
            </a:lvl4pPr>
            <a:lvl5pPr lvl="4" algn="l">
              <a:lnSpc>
                <a:spcPct val="100000"/>
              </a:lnSpc>
              <a:spcBef>
                <a:spcPts val="640"/>
              </a:spcBef>
              <a:spcAft>
                <a:spcPts val="0"/>
              </a:spcAft>
              <a:buSzPts val="2000"/>
              <a:buNone/>
              <a:defRPr>
                <a:solidFill>
                  <a:srgbClr val="FFFFFF"/>
                </a:solidFill>
              </a:defRPr>
            </a:lvl5pPr>
            <a:lvl6pPr lvl="5" algn="l">
              <a:lnSpc>
                <a:spcPct val="100000"/>
              </a:lnSpc>
              <a:spcBef>
                <a:spcPts val="640"/>
              </a:spcBef>
              <a:spcAft>
                <a:spcPts val="0"/>
              </a:spcAft>
              <a:buSzPts val="2000"/>
              <a:buNone/>
              <a:defRPr>
                <a:solidFill>
                  <a:srgbClr val="FFFFFF"/>
                </a:solidFill>
              </a:defRPr>
            </a:lvl6pPr>
            <a:lvl7pPr lvl="6" algn="l">
              <a:lnSpc>
                <a:spcPct val="100000"/>
              </a:lnSpc>
              <a:spcBef>
                <a:spcPts val="640"/>
              </a:spcBef>
              <a:spcAft>
                <a:spcPts val="0"/>
              </a:spcAft>
              <a:buSzPts val="2000"/>
              <a:buNone/>
              <a:defRPr>
                <a:solidFill>
                  <a:srgbClr val="FFFFFF"/>
                </a:solidFill>
              </a:defRPr>
            </a:lvl7pPr>
            <a:lvl8pPr lvl="7" algn="l">
              <a:lnSpc>
                <a:spcPct val="100000"/>
              </a:lnSpc>
              <a:spcBef>
                <a:spcPts val="640"/>
              </a:spcBef>
              <a:spcAft>
                <a:spcPts val="0"/>
              </a:spcAft>
              <a:buSzPts val="2000"/>
              <a:buNone/>
              <a:defRPr>
                <a:solidFill>
                  <a:srgbClr val="FFFFFF"/>
                </a:solidFill>
              </a:defRPr>
            </a:lvl8pPr>
            <a:lvl9pPr lvl="8" algn="l">
              <a:lnSpc>
                <a:spcPct val="100000"/>
              </a:lnSpc>
              <a:spcBef>
                <a:spcPts val="640"/>
              </a:spcBef>
              <a:spcAft>
                <a:spcPts val="0"/>
              </a:spcAft>
              <a:buSzPts val="2000"/>
              <a:buNone/>
              <a:defRPr>
                <a:solidFill>
                  <a:srgbClr val="FFFFFF"/>
                </a:solidFill>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zzuro_Third">
  <p:cSld name="CUSTOM_2_4_1_3_1">
    <p:spTree>
      <p:nvGrpSpPr>
        <p:cNvPr id="44" name="Shape 44"/>
        <p:cNvGrpSpPr/>
        <p:nvPr/>
      </p:nvGrpSpPr>
      <p:grpSpPr>
        <a:xfrm>
          <a:off x="0" y="0"/>
          <a:ext cx="0" cy="0"/>
          <a:chOff x="0" y="0"/>
          <a:chExt cx="0" cy="0"/>
        </a:xfrm>
      </p:grpSpPr>
      <p:sp>
        <p:nvSpPr>
          <p:cNvPr id="45" name="Google Shape;45;p13"/>
          <p:cNvSpPr/>
          <p:nvPr/>
        </p:nvSpPr>
        <p:spPr>
          <a:xfrm>
            <a:off x="-5800" y="-5800"/>
            <a:ext cx="3003900" cy="51912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sp>
        <p:nvSpPr>
          <p:cNvPr id="46" name="Google Shape;46;p13"/>
          <p:cNvSpPr txBox="1"/>
          <p:nvPr>
            <p:ph type="title"/>
          </p:nvPr>
        </p:nvSpPr>
        <p:spPr>
          <a:xfrm>
            <a:off x="205550" y="886550"/>
            <a:ext cx="2653200" cy="857400"/>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FFFFFF"/>
              </a:buClr>
              <a:buSzPts val="3000"/>
              <a:buFont typeface="Poppins Medium"/>
              <a:buNone/>
              <a:defRPr i="0" u="none" cap="none" strike="noStrike">
                <a:solidFill>
                  <a:srgbClr val="FFFFFF"/>
                </a:solidFill>
                <a:latin typeface="Poppins Medium"/>
                <a:ea typeface="Poppins Medium"/>
                <a:cs typeface="Poppins Medium"/>
                <a:sym typeface="Poppins Medium"/>
              </a:defRPr>
            </a:lvl1pPr>
            <a:lvl2pPr lvl="1" algn="l">
              <a:lnSpc>
                <a:spcPct val="100000"/>
              </a:lnSpc>
              <a:spcBef>
                <a:spcPts val="0"/>
              </a:spcBef>
              <a:spcAft>
                <a:spcPts val="0"/>
              </a:spcAft>
              <a:buClr>
                <a:srgbClr val="FFFFFF"/>
              </a:buClr>
              <a:buSzPts val="1400"/>
              <a:buNone/>
              <a:defRPr sz="1800">
                <a:solidFill>
                  <a:srgbClr val="FFFFFF"/>
                </a:solidFill>
              </a:defRPr>
            </a:lvl2pPr>
            <a:lvl3pPr lvl="2" algn="l">
              <a:lnSpc>
                <a:spcPct val="100000"/>
              </a:lnSpc>
              <a:spcBef>
                <a:spcPts val="0"/>
              </a:spcBef>
              <a:spcAft>
                <a:spcPts val="0"/>
              </a:spcAft>
              <a:buClr>
                <a:srgbClr val="FFFFFF"/>
              </a:buClr>
              <a:buSzPts val="1400"/>
              <a:buNone/>
              <a:defRPr sz="1800">
                <a:solidFill>
                  <a:srgbClr val="FFFFFF"/>
                </a:solidFill>
              </a:defRPr>
            </a:lvl3pPr>
            <a:lvl4pPr lvl="3" algn="l">
              <a:lnSpc>
                <a:spcPct val="100000"/>
              </a:lnSpc>
              <a:spcBef>
                <a:spcPts val="0"/>
              </a:spcBef>
              <a:spcAft>
                <a:spcPts val="0"/>
              </a:spcAft>
              <a:buClr>
                <a:srgbClr val="FFFFFF"/>
              </a:buClr>
              <a:buSzPts val="1400"/>
              <a:buNone/>
              <a:defRPr sz="1800">
                <a:solidFill>
                  <a:srgbClr val="FFFFFF"/>
                </a:solidFill>
              </a:defRPr>
            </a:lvl4pPr>
            <a:lvl5pPr lvl="4" algn="l">
              <a:lnSpc>
                <a:spcPct val="100000"/>
              </a:lnSpc>
              <a:spcBef>
                <a:spcPts val="0"/>
              </a:spcBef>
              <a:spcAft>
                <a:spcPts val="0"/>
              </a:spcAft>
              <a:buClr>
                <a:srgbClr val="FFFFFF"/>
              </a:buClr>
              <a:buSzPts val="1400"/>
              <a:buNone/>
              <a:defRPr sz="1800">
                <a:solidFill>
                  <a:srgbClr val="FFFFFF"/>
                </a:solidFill>
              </a:defRPr>
            </a:lvl5pPr>
            <a:lvl6pPr lvl="5" algn="l">
              <a:lnSpc>
                <a:spcPct val="100000"/>
              </a:lnSpc>
              <a:spcBef>
                <a:spcPts val="0"/>
              </a:spcBef>
              <a:spcAft>
                <a:spcPts val="0"/>
              </a:spcAft>
              <a:buClr>
                <a:srgbClr val="FFFFFF"/>
              </a:buClr>
              <a:buSzPts val="1400"/>
              <a:buNone/>
              <a:defRPr sz="1800">
                <a:solidFill>
                  <a:srgbClr val="FFFFFF"/>
                </a:solidFill>
              </a:defRPr>
            </a:lvl6pPr>
            <a:lvl7pPr lvl="6" algn="l">
              <a:lnSpc>
                <a:spcPct val="100000"/>
              </a:lnSpc>
              <a:spcBef>
                <a:spcPts val="0"/>
              </a:spcBef>
              <a:spcAft>
                <a:spcPts val="0"/>
              </a:spcAft>
              <a:buClr>
                <a:srgbClr val="FFFFFF"/>
              </a:buClr>
              <a:buSzPts val="1400"/>
              <a:buNone/>
              <a:defRPr sz="1800">
                <a:solidFill>
                  <a:srgbClr val="FFFFFF"/>
                </a:solidFill>
              </a:defRPr>
            </a:lvl7pPr>
            <a:lvl8pPr lvl="7" algn="l">
              <a:lnSpc>
                <a:spcPct val="100000"/>
              </a:lnSpc>
              <a:spcBef>
                <a:spcPts val="0"/>
              </a:spcBef>
              <a:spcAft>
                <a:spcPts val="0"/>
              </a:spcAft>
              <a:buClr>
                <a:srgbClr val="FFFFFF"/>
              </a:buClr>
              <a:buSzPts val="1400"/>
              <a:buNone/>
              <a:defRPr sz="1800">
                <a:solidFill>
                  <a:srgbClr val="FFFFFF"/>
                </a:solidFill>
              </a:defRPr>
            </a:lvl8pPr>
            <a:lvl9pPr lvl="8" algn="l">
              <a:lnSpc>
                <a:spcPct val="100000"/>
              </a:lnSpc>
              <a:spcBef>
                <a:spcPts val="0"/>
              </a:spcBef>
              <a:spcAft>
                <a:spcPts val="0"/>
              </a:spcAft>
              <a:buClr>
                <a:srgbClr val="FFFFFF"/>
              </a:buClr>
              <a:buSzPts val="1400"/>
              <a:buNone/>
              <a:defRPr sz="1800">
                <a:solidFill>
                  <a:srgbClr val="FFFFFF"/>
                </a:solidFill>
              </a:defRPr>
            </a:lvl9pPr>
          </a:lstStyle>
          <a:p/>
        </p:txBody>
      </p:sp>
      <p:sp>
        <p:nvSpPr>
          <p:cNvPr id="47" name="Google Shape;47;p13"/>
          <p:cNvSpPr txBox="1"/>
          <p:nvPr>
            <p:ph idx="1" type="subTitle"/>
          </p:nvPr>
        </p:nvSpPr>
        <p:spPr>
          <a:xfrm>
            <a:off x="265314" y="2015350"/>
            <a:ext cx="2181000" cy="2066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640"/>
              </a:spcBef>
              <a:spcAft>
                <a:spcPts val="0"/>
              </a:spcAft>
              <a:buSzPts val="2800"/>
              <a:buNone/>
              <a:defRPr sz="1200">
                <a:solidFill>
                  <a:srgbClr val="FFFFFF"/>
                </a:solidFill>
              </a:defRPr>
            </a:lvl1pPr>
            <a:lvl2pPr lvl="1" algn="l">
              <a:lnSpc>
                <a:spcPct val="100000"/>
              </a:lnSpc>
              <a:spcBef>
                <a:spcPts val="640"/>
              </a:spcBef>
              <a:spcAft>
                <a:spcPts val="0"/>
              </a:spcAft>
              <a:buSzPts val="2800"/>
              <a:buNone/>
              <a:defRPr>
                <a:solidFill>
                  <a:srgbClr val="FFFFFF"/>
                </a:solidFill>
              </a:defRPr>
            </a:lvl2pPr>
            <a:lvl3pPr lvl="2" algn="l">
              <a:lnSpc>
                <a:spcPct val="100000"/>
              </a:lnSpc>
              <a:spcBef>
                <a:spcPts val="640"/>
              </a:spcBef>
              <a:spcAft>
                <a:spcPts val="0"/>
              </a:spcAft>
              <a:buSzPts val="2400"/>
              <a:buNone/>
              <a:defRPr>
                <a:solidFill>
                  <a:srgbClr val="FFFFFF"/>
                </a:solidFill>
              </a:defRPr>
            </a:lvl3pPr>
            <a:lvl4pPr lvl="3" algn="l">
              <a:lnSpc>
                <a:spcPct val="100000"/>
              </a:lnSpc>
              <a:spcBef>
                <a:spcPts val="640"/>
              </a:spcBef>
              <a:spcAft>
                <a:spcPts val="0"/>
              </a:spcAft>
              <a:buSzPts val="2000"/>
              <a:buNone/>
              <a:defRPr>
                <a:solidFill>
                  <a:srgbClr val="FFFFFF"/>
                </a:solidFill>
              </a:defRPr>
            </a:lvl4pPr>
            <a:lvl5pPr lvl="4" algn="l">
              <a:lnSpc>
                <a:spcPct val="100000"/>
              </a:lnSpc>
              <a:spcBef>
                <a:spcPts val="640"/>
              </a:spcBef>
              <a:spcAft>
                <a:spcPts val="0"/>
              </a:spcAft>
              <a:buSzPts val="2000"/>
              <a:buNone/>
              <a:defRPr>
                <a:solidFill>
                  <a:srgbClr val="FFFFFF"/>
                </a:solidFill>
              </a:defRPr>
            </a:lvl5pPr>
            <a:lvl6pPr lvl="5" algn="l">
              <a:lnSpc>
                <a:spcPct val="100000"/>
              </a:lnSpc>
              <a:spcBef>
                <a:spcPts val="640"/>
              </a:spcBef>
              <a:spcAft>
                <a:spcPts val="0"/>
              </a:spcAft>
              <a:buSzPts val="2000"/>
              <a:buNone/>
              <a:defRPr>
                <a:solidFill>
                  <a:srgbClr val="FFFFFF"/>
                </a:solidFill>
              </a:defRPr>
            </a:lvl6pPr>
            <a:lvl7pPr lvl="6" algn="l">
              <a:lnSpc>
                <a:spcPct val="100000"/>
              </a:lnSpc>
              <a:spcBef>
                <a:spcPts val="640"/>
              </a:spcBef>
              <a:spcAft>
                <a:spcPts val="0"/>
              </a:spcAft>
              <a:buSzPts val="2000"/>
              <a:buNone/>
              <a:defRPr>
                <a:solidFill>
                  <a:srgbClr val="FFFFFF"/>
                </a:solidFill>
              </a:defRPr>
            </a:lvl7pPr>
            <a:lvl8pPr lvl="7" algn="l">
              <a:lnSpc>
                <a:spcPct val="100000"/>
              </a:lnSpc>
              <a:spcBef>
                <a:spcPts val="640"/>
              </a:spcBef>
              <a:spcAft>
                <a:spcPts val="0"/>
              </a:spcAft>
              <a:buSzPts val="2000"/>
              <a:buNone/>
              <a:defRPr>
                <a:solidFill>
                  <a:srgbClr val="FFFFFF"/>
                </a:solidFill>
              </a:defRPr>
            </a:lvl8pPr>
            <a:lvl9pPr lvl="8" algn="l">
              <a:lnSpc>
                <a:spcPct val="100000"/>
              </a:lnSpc>
              <a:spcBef>
                <a:spcPts val="640"/>
              </a:spcBef>
              <a:spcAft>
                <a:spcPts val="0"/>
              </a:spcAft>
              <a:buSzPts val="2000"/>
              <a:buNone/>
              <a:defRPr>
                <a:solidFill>
                  <a:srgbClr val="FFFFFF"/>
                </a:solidFil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zzuro_Logo">
  <p:cSld name="CUSTOM_1_1">
    <p:bg>
      <p:bgPr>
        <a:solidFill>
          <a:schemeClr val="accent1"/>
        </a:solidFill>
      </p:bgPr>
    </p:bg>
    <p:spTree>
      <p:nvGrpSpPr>
        <p:cNvPr id="48" name="Shape 48"/>
        <p:cNvGrpSpPr/>
        <p:nvPr/>
      </p:nvGrpSpPr>
      <p:grpSpPr>
        <a:xfrm>
          <a:off x="0" y="0"/>
          <a:ext cx="0" cy="0"/>
          <a:chOff x="0" y="0"/>
          <a:chExt cx="0" cy="0"/>
        </a:xfrm>
      </p:grpSpPr>
      <p:pic>
        <p:nvPicPr>
          <p:cNvPr descr="Logitech_RGB_white_M.png" id="49" name="Google Shape;49;p14"/>
          <p:cNvPicPr preferRelativeResize="0"/>
          <p:nvPr/>
        </p:nvPicPr>
        <p:blipFill rotWithShape="1">
          <a:blip r:embed="rId2">
            <a:alphaModFix/>
          </a:blip>
          <a:srcRect b="0" l="0" r="0" t="0"/>
          <a:stretch/>
        </p:blipFill>
        <p:spPr>
          <a:xfrm>
            <a:off x="3319925" y="2198175"/>
            <a:ext cx="2504139" cy="747175"/>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iano_Half">
  <p:cSld name="TITLE_1_1_1">
    <p:bg>
      <p:bgPr>
        <a:solidFill>
          <a:schemeClr val="accent2"/>
        </a:solidFill>
      </p:bgPr>
    </p:bg>
    <p:spTree>
      <p:nvGrpSpPr>
        <p:cNvPr id="50" name="Shape 50"/>
        <p:cNvGrpSpPr/>
        <p:nvPr/>
      </p:nvGrpSpPr>
      <p:grpSpPr>
        <a:xfrm>
          <a:off x="0" y="0"/>
          <a:ext cx="0" cy="0"/>
          <a:chOff x="0" y="0"/>
          <a:chExt cx="0" cy="0"/>
        </a:xfrm>
      </p:grpSpPr>
      <p:sp>
        <p:nvSpPr>
          <p:cNvPr id="51" name="Google Shape;51;p15"/>
          <p:cNvSpPr txBox="1"/>
          <p:nvPr>
            <p:ph type="ctrTitle"/>
          </p:nvPr>
        </p:nvSpPr>
        <p:spPr>
          <a:xfrm>
            <a:off x="406000" y="1994850"/>
            <a:ext cx="8303700" cy="1102500"/>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rgbClr val="FFFFFF"/>
              </a:buClr>
              <a:buSzPts val="3000"/>
              <a:buNone/>
              <a:defRPr i="0" sz="4400" u="none" cap="none" strike="noStrike">
                <a:solidFill>
                  <a:srgbClr val="FFFFFF"/>
                </a:solidFill>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iano_Half">
  <p:cSld name="CUSTOM_2_4_1_2">
    <p:spTree>
      <p:nvGrpSpPr>
        <p:cNvPr id="52" name="Shape 52"/>
        <p:cNvGrpSpPr/>
        <p:nvPr/>
      </p:nvGrpSpPr>
      <p:grpSpPr>
        <a:xfrm>
          <a:off x="0" y="0"/>
          <a:ext cx="0" cy="0"/>
          <a:chOff x="0" y="0"/>
          <a:chExt cx="0" cy="0"/>
        </a:xfrm>
      </p:grpSpPr>
      <p:sp>
        <p:nvSpPr>
          <p:cNvPr id="53" name="Google Shape;53;p16"/>
          <p:cNvSpPr/>
          <p:nvPr/>
        </p:nvSpPr>
        <p:spPr>
          <a:xfrm>
            <a:off x="-5800" y="-5800"/>
            <a:ext cx="4598400" cy="5179200"/>
          </a:xfrm>
          <a:prstGeom prst="rect">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sp>
        <p:nvSpPr>
          <p:cNvPr id="54" name="Google Shape;54;p16"/>
          <p:cNvSpPr txBox="1"/>
          <p:nvPr>
            <p:ph type="title"/>
          </p:nvPr>
        </p:nvSpPr>
        <p:spPr>
          <a:xfrm>
            <a:off x="205550" y="1038950"/>
            <a:ext cx="4006800" cy="857400"/>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FFFFFF"/>
              </a:buClr>
              <a:buSzPts val="3000"/>
              <a:buFont typeface="Poppins Medium"/>
              <a:buNone/>
              <a:defRPr i="0" u="none" cap="none" strike="noStrike">
                <a:solidFill>
                  <a:srgbClr val="FFFFFF"/>
                </a:solidFill>
                <a:latin typeface="Poppins Medium"/>
                <a:ea typeface="Poppins Medium"/>
                <a:cs typeface="Poppins Medium"/>
                <a:sym typeface="Poppins Medium"/>
              </a:defRPr>
            </a:lvl1pPr>
            <a:lvl2pPr lvl="1" algn="l">
              <a:lnSpc>
                <a:spcPct val="100000"/>
              </a:lnSpc>
              <a:spcBef>
                <a:spcPts val="0"/>
              </a:spcBef>
              <a:spcAft>
                <a:spcPts val="0"/>
              </a:spcAft>
              <a:buClr>
                <a:srgbClr val="FFFFFF"/>
              </a:buClr>
              <a:buSzPts val="1400"/>
              <a:buNone/>
              <a:defRPr sz="1800">
                <a:solidFill>
                  <a:srgbClr val="FFFFFF"/>
                </a:solidFill>
              </a:defRPr>
            </a:lvl2pPr>
            <a:lvl3pPr lvl="2" algn="l">
              <a:lnSpc>
                <a:spcPct val="100000"/>
              </a:lnSpc>
              <a:spcBef>
                <a:spcPts val="0"/>
              </a:spcBef>
              <a:spcAft>
                <a:spcPts val="0"/>
              </a:spcAft>
              <a:buClr>
                <a:srgbClr val="FFFFFF"/>
              </a:buClr>
              <a:buSzPts val="1400"/>
              <a:buNone/>
              <a:defRPr sz="1800">
                <a:solidFill>
                  <a:srgbClr val="FFFFFF"/>
                </a:solidFill>
              </a:defRPr>
            </a:lvl3pPr>
            <a:lvl4pPr lvl="3" algn="l">
              <a:lnSpc>
                <a:spcPct val="100000"/>
              </a:lnSpc>
              <a:spcBef>
                <a:spcPts val="0"/>
              </a:spcBef>
              <a:spcAft>
                <a:spcPts val="0"/>
              </a:spcAft>
              <a:buClr>
                <a:srgbClr val="FFFFFF"/>
              </a:buClr>
              <a:buSzPts val="1400"/>
              <a:buNone/>
              <a:defRPr sz="1800">
                <a:solidFill>
                  <a:srgbClr val="FFFFFF"/>
                </a:solidFill>
              </a:defRPr>
            </a:lvl4pPr>
            <a:lvl5pPr lvl="4" algn="l">
              <a:lnSpc>
                <a:spcPct val="100000"/>
              </a:lnSpc>
              <a:spcBef>
                <a:spcPts val="0"/>
              </a:spcBef>
              <a:spcAft>
                <a:spcPts val="0"/>
              </a:spcAft>
              <a:buClr>
                <a:srgbClr val="FFFFFF"/>
              </a:buClr>
              <a:buSzPts val="1400"/>
              <a:buNone/>
              <a:defRPr sz="1800">
                <a:solidFill>
                  <a:srgbClr val="FFFFFF"/>
                </a:solidFill>
              </a:defRPr>
            </a:lvl5pPr>
            <a:lvl6pPr lvl="5" algn="l">
              <a:lnSpc>
                <a:spcPct val="100000"/>
              </a:lnSpc>
              <a:spcBef>
                <a:spcPts val="0"/>
              </a:spcBef>
              <a:spcAft>
                <a:spcPts val="0"/>
              </a:spcAft>
              <a:buClr>
                <a:srgbClr val="FFFFFF"/>
              </a:buClr>
              <a:buSzPts val="1400"/>
              <a:buNone/>
              <a:defRPr sz="1800">
                <a:solidFill>
                  <a:srgbClr val="FFFFFF"/>
                </a:solidFill>
              </a:defRPr>
            </a:lvl6pPr>
            <a:lvl7pPr lvl="6" algn="l">
              <a:lnSpc>
                <a:spcPct val="100000"/>
              </a:lnSpc>
              <a:spcBef>
                <a:spcPts val="0"/>
              </a:spcBef>
              <a:spcAft>
                <a:spcPts val="0"/>
              </a:spcAft>
              <a:buClr>
                <a:srgbClr val="FFFFFF"/>
              </a:buClr>
              <a:buSzPts val="1400"/>
              <a:buNone/>
              <a:defRPr sz="1800">
                <a:solidFill>
                  <a:srgbClr val="FFFFFF"/>
                </a:solidFill>
              </a:defRPr>
            </a:lvl7pPr>
            <a:lvl8pPr lvl="7" algn="l">
              <a:lnSpc>
                <a:spcPct val="100000"/>
              </a:lnSpc>
              <a:spcBef>
                <a:spcPts val="0"/>
              </a:spcBef>
              <a:spcAft>
                <a:spcPts val="0"/>
              </a:spcAft>
              <a:buClr>
                <a:srgbClr val="FFFFFF"/>
              </a:buClr>
              <a:buSzPts val="1400"/>
              <a:buNone/>
              <a:defRPr sz="1800">
                <a:solidFill>
                  <a:srgbClr val="FFFFFF"/>
                </a:solidFill>
              </a:defRPr>
            </a:lvl8pPr>
            <a:lvl9pPr lvl="8" algn="l">
              <a:lnSpc>
                <a:spcPct val="100000"/>
              </a:lnSpc>
              <a:spcBef>
                <a:spcPts val="0"/>
              </a:spcBef>
              <a:spcAft>
                <a:spcPts val="0"/>
              </a:spcAft>
              <a:buClr>
                <a:srgbClr val="FFFFFF"/>
              </a:buClr>
              <a:buSzPts val="1400"/>
              <a:buNone/>
              <a:defRPr sz="1800">
                <a:solidFill>
                  <a:srgbClr val="FFFFFF"/>
                </a:solidFill>
              </a:defRPr>
            </a:lvl9pPr>
          </a:lstStyle>
          <a:p/>
        </p:txBody>
      </p:sp>
      <p:sp>
        <p:nvSpPr>
          <p:cNvPr id="55" name="Google Shape;55;p16"/>
          <p:cNvSpPr txBox="1"/>
          <p:nvPr>
            <p:ph idx="1" type="subTitle"/>
          </p:nvPr>
        </p:nvSpPr>
        <p:spPr>
          <a:xfrm>
            <a:off x="295800" y="2167750"/>
            <a:ext cx="3293700" cy="2066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640"/>
              </a:spcBef>
              <a:spcAft>
                <a:spcPts val="0"/>
              </a:spcAft>
              <a:buSzPts val="2800"/>
              <a:buNone/>
              <a:defRPr sz="1200">
                <a:solidFill>
                  <a:srgbClr val="FFFFFF"/>
                </a:solidFill>
              </a:defRPr>
            </a:lvl1pPr>
            <a:lvl2pPr lvl="1" algn="l">
              <a:lnSpc>
                <a:spcPct val="100000"/>
              </a:lnSpc>
              <a:spcBef>
                <a:spcPts val="640"/>
              </a:spcBef>
              <a:spcAft>
                <a:spcPts val="0"/>
              </a:spcAft>
              <a:buSzPts val="2800"/>
              <a:buNone/>
              <a:defRPr>
                <a:solidFill>
                  <a:srgbClr val="FFFFFF"/>
                </a:solidFill>
              </a:defRPr>
            </a:lvl2pPr>
            <a:lvl3pPr lvl="2" algn="l">
              <a:lnSpc>
                <a:spcPct val="100000"/>
              </a:lnSpc>
              <a:spcBef>
                <a:spcPts val="640"/>
              </a:spcBef>
              <a:spcAft>
                <a:spcPts val="0"/>
              </a:spcAft>
              <a:buSzPts val="2400"/>
              <a:buNone/>
              <a:defRPr>
                <a:solidFill>
                  <a:srgbClr val="FFFFFF"/>
                </a:solidFill>
              </a:defRPr>
            </a:lvl3pPr>
            <a:lvl4pPr lvl="3" algn="l">
              <a:lnSpc>
                <a:spcPct val="100000"/>
              </a:lnSpc>
              <a:spcBef>
                <a:spcPts val="640"/>
              </a:spcBef>
              <a:spcAft>
                <a:spcPts val="0"/>
              </a:spcAft>
              <a:buSzPts val="2000"/>
              <a:buNone/>
              <a:defRPr>
                <a:solidFill>
                  <a:srgbClr val="FFFFFF"/>
                </a:solidFill>
              </a:defRPr>
            </a:lvl4pPr>
            <a:lvl5pPr lvl="4" algn="l">
              <a:lnSpc>
                <a:spcPct val="100000"/>
              </a:lnSpc>
              <a:spcBef>
                <a:spcPts val="640"/>
              </a:spcBef>
              <a:spcAft>
                <a:spcPts val="0"/>
              </a:spcAft>
              <a:buSzPts val="2000"/>
              <a:buNone/>
              <a:defRPr>
                <a:solidFill>
                  <a:srgbClr val="FFFFFF"/>
                </a:solidFill>
              </a:defRPr>
            </a:lvl5pPr>
            <a:lvl6pPr lvl="5" algn="l">
              <a:lnSpc>
                <a:spcPct val="100000"/>
              </a:lnSpc>
              <a:spcBef>
                <a:spcPts val="640"/>
              </a:spcBef>
              <a:spcAft>
                <a:spcPts val="0"/>
              </a:spcAft>
              <a:buSzPts val="2000"/>
              <a:buNone/>
              <a:defRPr>
                <a:solidFill>
                  <a:srgbClr val="FFFFFF"/>
                </a:solidFill>
              </a:defRPr>
            </a:lvl6pPr>
            <a:lvl7pPr lvl="6" algn="l">
              <a:lnSpc>
                <a:spcPct val="100000"/>
              </a:lnSpc>
              <a:spcBef>
                <a:spcPts val="640"/>
              </a:spcBef>
              <a:spcAft>
                <a:spcPts val="0"/>
              </a:spcAft>
              <a:buSzPts val="2000"/>
              <a:buNone/>
              <a:defRPr>
                <a:solidFill>
                  <a:srgbClr val="FFFFFF"/>
                </a:solidFill>
              </a:defRPr>
            </a:lvl7pPr>
            <a:lvl8pPr lvl="7" algn="l">
              <a:lnSpc>
                <a:spcPct val="100000"/>
              </a:lnSpc>
              <a:spcBef>
                <a:spcPts val="640"/>
              </a:spcBef>
              <a:spcAft>
                <a:spcPts val="0"/>
              </a:spcAft>
              <a:buSzPts val="2000"/>
              <a:buNone/>
              <a:defRPr>
                <a:solidFill>
                  <a:srgbClr val="FFFFFF"/>
                </a:solidFill>
              </a:defRPr>
            </a:lvl8pPr>
            <a:lvl9pPr lvl="8" algn="l">
              <a:lnSpc>
                <a:spcPct val="100000"/>
              </a:lnSpc>
              <a:spcBef>
                <a:spcPts val="640"/>
              </a:spcBef>
              <a:spcAft>
                <a:spcPts val="0"/>
              </a:spcAft>
              <a:buSzPts val="2000"/>
              <a:buNone/>
              <a:defRPr>
                <a:solidFill>
                  <a:srgbClr val="FFFFFF"/>
                </a:solidFill>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iano_Third">
  <p:cSld name="CUSTOM_2_4_1_3_1_1">
    <p:spTree>
      <p:nvGrpSpPr>
        <p:cNvPr id="56" name="Shape 56"/>
        <p:cNvGrpSpPr/>
        <p:nvPr/>
      </p:nvGrpSpPr>
      <p:grpSpPr>
        <a:xfrm>
          <a:off x="0" y="0"/>
          <a:ext cx="0" cy="0"/>
          <a:chOff x="0" y="0"/>
          <a:chExt cx="0" cy="0"/>
        </a:xfrm>
      </p:grpSpPr>
      <p:sp>
        <p:nvSpPr>
          <p:cNvPr id="57" name="Google Shape;57;p17"/>
          <p:cNvSpPr/>
          <p:nvPr/>
        </p:nvSpPr>
        <p:spPr>
          <a:xfrm>
            <a:off x="-5800" y="-5800"/>
            <a:ext cx="3003900" cy="5191200"/>
          </a:xfrm>
          <a:prstGeom prst="rect">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sp>
        <p:nvSpPr>
          <p:cNvPr id="58" name="Google Shape;58;p17"/>
          <p:cNvSpPr txBox="1"/>
          <p:nvPr>
            <p:ph type="title"/>
          </p:nvPr>
        </p:nvSpPr>
        <p:spPr>
          <a:xfrm>
            <a:off x="205550" y="886550"/>
            <a:ext cx="2653200" cy="857400"/>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FFFFFF"/>
              </a:buClr>
              <a:buSzPts val="3000"/>
              <a:buFont typeface="Poppins Medium"/>
              <a:buNone/>
              <a:defRPr i="0" u="none" cap="none" strike="noStrike">
                <a:solidFill>
                  <a:srgbClr val="FFFFFF"/>
                </a:solidFill>
                <a:latin typeface="Poppins Medium"/>
                <a:ea typeface="Poppins Medium"/>
                <a:cs typeface="Poppins Medium"/>
                <a:sym typeface="Poppins Medium"/>
              </a:defRPr>
            </a:lvl1pPr>
            <a:lvl2pPr lvl="1" algn="l">
              <a:lnSpc>
                <a:spcPct val="100000"/>
              </a:lnSpc>
              <a:spcBef>
                <a:spcPts val="0"/>
              </a:spcBef>
              <a:spcAft>
                <a:spcPts val="0"/>
              </a:spcAft>
              <a:buClr>
                <a:srgbClr val="FFFFFF"/>
              </a:buClr>
              <a:buSzPts val="1400"/>
              <a:buNone/>
              <a:defRPr sz="1800">
                <a:solidFill>
                  <a:srgbClr val="FFFFFF"/>
                </a:solidFill>
              </a:defRPr>
            </a:lvl2pPr>
            <a:lvl3pPr lvl="2" algn="l">
              <a:lnSpc>
                <a:spcPct val="100000"/>
              </a:lnSpc>
              <a:spcBef>
                <a:spcPts val="0"/>
              </a:spcBef>
              <a:spcAft>
                <a:spcPts val="0"/>
              </a:spcAft>
              <a:buClr>
                <a:srgbClr val="FFFFFF"/>
              </a:buClr>
              <a:buSzPts val="1400"/>
              <a:buNone/>
              <a:defRPr sz="1800">
                <a:solidFill>
                  <a:srgbClr val="FFFFFF"/>
                </a:solidFill>
              </a:defRPr>
            </a:lvl3pPr>
            <a:lvl4pPr lvl="3" algn="l">
              <a:lnSpc>
                <a:spcPct val="100000"/>
              </a:lnSpc>
              <a:spcBef>
                <a:spcPts val="0"/>
              </a:spcBef>
              <a:spcAft>
                <a:spcPts val="0"/>
              </a:spcAft>
              <a:buClr>
                <a:srgbClr val="FFFFFF"/>
              </a:buClr>
              <a:buSzPts val="1400"/>
              <a:buNone/>
              <a:defRPr sz="1800">
                <a:solidFill>
                  <a:srgbClr val="FFFFFF"/>
                </a:solidFill>
              </a:defRPr>
            </a:lvl4pPr>
            <a:lvl5pPr lvl="4" algn="l">
              <a:lnSpc>
                <a:spcPct val="100000"/>
              </a:lnSpc>
              <a:spcBef>
                <a:spcPts val="0"/>
              </a:spcBef>
              <a:spcAft>
                <a:spcPts val="0"/>
              </a:spcAft>
              <a:buClr>
                <a:srgbClr val="FFFFFF"/>
              </a:buClr>
              <a:buSzPts val="1400"/>
              <a:buNone/>
              <a:defRPr sz="1800">
                <a:solidFill>
                  <a:srgbClr val="FFFFFF"/>
                </a:solidFill>
              </a:defRPr>
            </a:lvl5pPr>
            <a:lvl6pPr lvl="5" algn="l">
              <a:lnSpc>
                <a:spcPct val="100000"/>
              </a:lnSpc>
              <a:spcBef>
                <a:spcPts val="0"/>
              </a:spcBef>
              <a:spcAft>
                <a:spcPts val="0"/>
              </a:spcAft>
              <a:buClr>
                <a:srgbClr val="FFFFFF"/>
              </a:buClr>
              <a:buSzPts val="1400"/>
              <a:buNone/>
              <a:defRPr sz="1800">
                <a:solidFill>
                  <a:srgbClr val="FFFFFF"/>
                </a:solidFill>
              </a:defRPr>
            </a:lvl6pPr>
            <a:lvl7pPr lvl="6" algn="l">
              <a:lnSpc>
                <a:spcPct val="100000"/>
              </a:lnSpc>
              <a:spcBef>
                <a:spcPts val="0"/>
              </a:spcBef>
              <a:spcAft>
                <a:spcPts val="0"/>
              </a:spcAft>
              <a:buClr>
                <a:srgbClr val="FFFFFF"/>
              </a:buClr>
              <a:buSzPts val="1400"/>
              <a:buNone/>
              <a:defRPr sz="1800">
                <a:solidFill>
                  <a:srgbClr val="FFFFFF"/>
                </a:solidFill>
              </a:defRPr>
            </a:lvl7pPr>
            <a:lvl8pPr lvl="7" algn="l">
              <a:lnSpc>
                <a:spcPct val="100000"/>
              </a:lnSpc>
              <a:spcBef>
                <a:spcPts val="0"/>
              </a:spcBef>
              <a:spcAft>
                <a:spcPts val="0"/>
              </a:spcAft>
              <a:buClr>
                <a:srgbClr val="FFFFFF"/>
              </a:buClr>
              <a:buSzPts val="1400"/>
              <a:buNone/>
              <a:defRPr sz="1800">
                <a:solidFill>
                  <a:srgbClr val="FFFFFF"/>
                </a:solidFill>
              </a:defRPr>
            </a:lvl8pPr>
            <a:lvl9pPr lvl="8" algn="l">
              <a:lnSpc>
                <a:spcPct val="100000"/>
              </a:lnSpc>
              <a:spcBef>
                <a:spcPts val="0"/>
              </a:spcBef>
              <a:spcAft>
                <a:spcPts val="0"/>
              </a:spcAft>
              <a:buClr>
                <a:srgbClr val="FFFFFF"/>
              </a:buClr>
              <a:buSzPts val="1400"/>
              <a:buNone/>
              <a:defRPr sz="1800">
                <a:solidFill>
                  <a:srgbClr val="FFFFFF"/>
                </a:solidFill>
              </a:defRPr>
            </a:lvl9pPr>
          </a:lstStyle>
          <a:p/>
        </p:txBody>
      </p:sp>
      <p:sp>
        <p:nvSpPr>
          <p:cNvPr id="59" name="Google Shape;59;p17"/>
          <p:cNvSpPr txBox="1"/>
          <p:nvPr>
            <p:ph idx="1" type="subTitle"/>
          </p:nvPr>
        </p:nvSpPr>
        <p:spPr>
          <a:xfrm>
            <a:off x="265314" y="2015350"/>
            <a:ext cx="2181000" cy="2066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640"/>
              </a:spcBef>
              <a:spcAft>
                <a:spcPts val="0"/>
              </a:spcAft>
              <a:buSzPts val="2800"/>
              <a:buNone/>
              <a:defRPr sz="1200">
                <a:solidFill>
                  <a:srgbClr val="FFFFFF"/>
                </a:solidFill>
              </a:defRPr>
            </a:lvl1pPr>
            <a:lvl2pPr lvl="1" algn="l">
              <a:lnSpc>
                <a:spcPct val="100000"/>
              </a:lnSpc>
              <a:spcBef>
                <a:spcPts val="640"/>
              </a:spcBef>
              <a:spcAft>
                <a:spcPts val="0"/>
              </a:spcAft>
              <a:buSzPts val="2800"/>
              <a:buNone/>
              <a:defRPr>
                <a:solidFill>
                  <a:srgbClr val="FFFFFF"/>
                </a:solidFill>
              </a:defRPr>
            </a:lvl2pPr>
            <a:lvl3pPr lvl="2" algn="l">
              <a:lnSpc>
                <a:spcPct val="100000"/>
              </a:lnSpc>
              <a:spcBef>
                <a:spcPts val="640"/>
              </a:spcBef>
              <a:spcAft>
                <a:spcPts val="0"/>
              </a:spcAft>
              <a:buSzPts val="2400"/>
              <a:buNone/>
              <a:defRPr>
                <a:solidFill>
                  <a:srgbClr val="FFFFFF"/>
                </a:solidFill>
              </a:defRPr>
            </a:lvl3pPr>
            <a:lvl4pPr lvl="3" algn="l">
              <a:lnSpc>
                <a:spcPct val="100000"/>
              </a:lnSpc>
              <a:spcBef>
                <a:spcPts val="640"/>
              </a:spcBef>
              <a:spcAft>
                <a:spcPts val="0"/>
              </a:spcAft>
              <a:buSzPts val="2000"/>
              <a:buNone/>
              <a:defRPr>
                <a:solidFill>
                  <a:srgbClr val="FFFFFF"/>
                </a:solidFill>
              </a:defRPr>
            </a:lvl4pPr>
            <a:lvl5pPr lvl="4" algn="l">
              <a:lnSpc>
                <a:spcPct val="100000"/>
              </a:lnSpc>
              <a:spcBef>
                <a:spcPts val="640"/>
              </a:spcBef>
              <a:spcAft>
                <a:spcPts val="0"/>
              </a:spcAft>
              <a:buSzPts val="2000"/>
              <a:buNone/>
              <a:defRPr>
                <a:solidFill>
                  <a:srgbClr val="FFFFFF"/>
                </a:solidFill>
              </a:defRPr>
            </a:lvl5pPr>
            <a:lvl6pPr lvl="5" algn="l">
              <a:lnSpc>
                <a:spcPct val="100000"/>
              </a:lnSpc>
              <a:spcBef>
                <a:spcPts val="640"/>
              </a:spcBef>
              <a:spcAft>
                <a:spcPts val="0"/>
              </a:spcAft>
              <a:buSzPts val="2000"/>
              <a:buNone/>
              <a:defRPr>
                <a:solidFill>
                  <a:srgbClr val="FFFFFF"/>
                </a:solidFill>
              </a:defRPr>
            </a:lvl6pPr>
            <a:lvl7pPr lvl="6" algn="l">
              <a:lnSpc>
                <a:spcPct val="100000"/>
              </a:lnSpc>
              <a:spcBef>
                <a:spcPts val="640"/>
              </a:spcBef>
              <a:spcAft>
                <a:spcPts val="0"/>
              </a:spcAft>
              <a:buSzPts val="2000"/>
              <a:buNone/>
              <a:defRPr>
                <a:solidFill>
                  <a:srgbClr val="FFFFFF"/>
                </a:solidFill>
              </a:defRPr>
            </a:lvl7pPr>
            <a:lvl8pPr lvl="7" algn="l">
              <a:lnSpc>
                <a:spcPct val="100000"/>
              </a:lnSpc>
              <a:spcBef>
                <a:spcPts val="640"/>
              </a:spcBef>
              <a:spcAft>
                <a:spcPts val="0"/>
              </a:spcAft>
              <a:buSzPts val="2000"/>
              <a:buNone/>
              <a:defRPr>
                <a:solidFill>
                  <a:srgbClr val="FFFFFF"/>
                </a:solidFill>
              </a:defRPr>
            </a:lvl8pPr>
            <a:lvl9pPr lvl="8" algn="l">
              <a:lnSpc>
                <a:spcPct val="100000"/>
              </a:lnSpc>
              <a:spcBef>
                <a:spcPts val="640"/>
              </a:spcBef>
              <a:spcAft>
                <a:spcPts val="0"/>
              </a:spcAft>
              <a:buSzPts val="2000"/>
              <a:buNone/>
              <a:defRPr>
                <a:solidFill>
                  <a:srgbClr val="FFFFFF"/>
                </a:solidFill>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iano_Logo">
  <p:cSld name="CUSTOM_1_1_1">
    <p:bg>
      <p:bgPr>
        <a:solidFill>
          <a:schemeClr val="accent2"/>
        </a:solidFill>
      </p:bgPr>
    </p:bg>
    <p:spTree>
      <p:nvGrpSpPr>
        <p:cNvPr id="60" name="Shape 60"/>
        <p:cNvGrpSpPr/>
        <p:nvPr/>
      </p:nvGrpSpPr>
      <p:grpSpPr>
        <a:xfrm>
          <a:off x="0" y="0"/>
          <a:ext cx="0" cy="0"/>
          <a:chOff x="0" y="0"/>
          <a:chExt cx="0" cy="0"/>
        </a:xfrm>
      </p:grpSpPr>
      <p:pic>
        <p:nvPicPr>
          <p:cNvPr descr="Logitech_RGB_white_M.png" id="61" name="Google Shape;61;p18"/>
          <p:cNvPicPr preferRelativeResize="0"/>
          <p:nvPr/>
        </p:nvPicPr>
        <p:blipFill rotWithShape="1">
          <a:blip r:embed="rId2">
            <a:alphaModFix/>
          </a:blip>
          <a:srcRect b="0" l="0" r="0" t="0"/>
          <a:stretch/>
        </p:blipFill>
        <p:spPr>
          <a:xfrm>
            <a:off x="3319925" y="2198175"/>
            <a:ext cx="2504139" cy="747175"/>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Kirshe_Divider">
  <p:cSld name="TITLE_1_1_2">
    <p:bg>
      <p:bgPr>
        <a:solidFill>
          <a:schemeClr val="accent4"/>
        </a:solidFill>
      </p:bgPr>
    </p:bg>
    <p:spTree>
      <p:nvGrpSpPr>
        <p:cNvPr id="62" name="Shape 62"/>
        <p:cNvGrpSpPr/>
        <p:nvPr/>
      </p:nvGrpSpPr>
      <p:grpSpPr>
        <a:xfrm>
          <a:off x="0" y="0"/>
          <a:ext cx="0" cy="0"/>
          <a:chOff x="0" y="0"/>
          <a:chExt cx="0" cy="0"/>
        </a:xfrm>
      </p:grpSpPr>
      <p:sp>
        <p:nvSpPr>
          <p:cNvPr id="63" name="Google Shape;63;p19"/>
          <p:cNvSpPr txBox="1"/>
          <p:nvPr>
            <p:ph type="ctrTitle"/>
          </p:nvPr>
        </p:nvSpPr>
        <p:spPr>
          <a:xfrm>
            <a:off x="406000" y="1994850"/>
            <a:ext cx="8303700" cy="1102500"/>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rgbClr val="FFFFFF"/>
              </a:buClr>
              <a:buSzPts val="3000"/>
              <a:buNone/>
              <a:defRPr i="0" sz="4400" u="none" cap="none" strike="noStrike">
                <a:solidFill>
                  <a:srgbClr val="FFFFFF"/>
                </a:solidFill>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Kirsche_Half">
  <p:cSld name="CUSTOM_2_4_1_2_1">
    <p:spTree>
      <p:nvGrpSpPr>
        <p:cNvPr id="64" name="Shape 64"/>
        <p:cNvGrpSpPr/>
        <p:nvPr/>
      </p:nvGrpSpPr>
      <p:grpSpPr>
        <a:xfrm>
          <a:off x="0" y="0"/>
          <a:ext cx="0" cy="0"/>
          <a:chOff x="0" y="0"/>
          <a:chExt cx="0" cy="0"/>
        </a:xfrm>
      </p:grpSpPr>
      <p:sp>
        <p:nvSpPr>
          <p:cNvPr id="65" name="Google Shape;65;p20"/>
          <p:cNvSpPr/>
          <p:nvPr/>
        </p:nvSpPr>
        <p:spPr>
          <a:xfrm>
            <a:off x="-5800" y="-5800"/>
            <a:ext cx="4598400" cy="51792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sp>
        <p:nvSpPr>
          <p:cNvPr id="66" name="Google Shape;66;p20"/>
          <p:cNvSpPr txBox="1"/>
          <p:nvPr>
            <p:ph type="title"/>
          </p:nvPr>
        </p:nvSpPr>
        <p:spPr>
          <a:xfrm>
            <a:off x="205550" y="1038950"/>
            <a:ext cx="4006800" cy="857400"/>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FFFFFF"/>
              </a:buClr>
              <a:buSzPts val="3000"/>
              <a:buFont typeface="Poppins Medium"/>
              <a:buNone/>
              <a:defRPr i="0" u="none" cap="none" strike="noStrike">
                <a:solidFill>
                  <a:srgbClr val="FFFFFF"/>
                </a:solidFill>
                <a:latin typeface="Poppins Medium"/>
                <a:ea typeface="Poppins Medium"/>
                <a:cs typeface="Poppins Medium"/>
                <a:sym typeface="Poppins Medium"/>
              </a:defRPr>
            </a:lvl1pPr>
            <a:lvl2pPr lvl="1" algn="l">
              <a:lnSpc>
                <a:spcPct val="100000"/>
              </a:lnSpc>
              <a:spcBef>
                <a:spcPts val="0"/>
              </a:spcBef>
              <a:spcAft>
                <a:spcPts val="0"/>
              </a:spcAft>
              <a:buClr>
                <a:srgbClr val="FFFFFF"/>
              </a:buClr>
              <a:buSzPts val="1400"/>
              <a:buNone/>
              <a:defRPr sz="1800">
                <a:solidFill>
                  <a:srgbClr val="FFFFFF"/>
                </a:solidFill>
              </a:defRPr>
            </a:lvl2pPr>
            <a:lvl3pPr lvl="2" algn="l">
              <a:lnSpc>
                <a:spcPct val="100000"/>
              </a:lnSpc>
              <a:spcBef>
                <a:spcPts val="0"/>
              </a:spcBef>
              <a:spcAft>
                <a:spcPts val="0"/>
              </a:spcAft>
              <a:buClr>
                <a:srgbClr val="FFFFFF"/>
              </a:buClr>
              <a:buSzPts val="1400"/>
              <a:buNone/>
              <a:defRPr sz="1800">
                <a:solidFill>
                  <a:srgbClr val="FFFFFF"/>
                </a:solidFill>
              </a:defRPr>
            </a:lvl3pPr>
            <a:lvl4pPr lvl="3" algn="l">
              <a:lnSpc>
                <a:spcPct val="100000"/>
              </a:lnSpc>
              <a:spcBef>
                <a:spcPts val="0"/>
              </a:spcBef>
              <a:spcAft>
                <a:spcPts val="0"/>
              </a:spcAft>
              <a:buClr>
                <a:srgbClr val="FFFFFF"/>
              </a:buClr>
              <a:buSzPts val="1400"/>
              <a:buNone/>
              <a:defRPr sz="1800">
                <a:solidFill>
                  <a:srgbClr val="FFFFFF"/>
                </a:solidFill>
              </a:defRPr>
            </a:lvl4pPr>
            <a:lvl5pPr lvl="4" algn="l">
              <a:lnSpc>
                <a:spcPct val="100000"/>
              </a:lnSpc>
              <a:spcBef>
                <a:spcPts val="0"/>
              </a:spcBef>
              <a:spcAft>
                <a:spcPts val="0"/>
              </a:spcAft>
              <a:buClr>
                <a:srgbClr val="FFFFFF"/>
              </a:buClr>
              <a:buSzPts val="1400"/>
              <a:buNone/>
              <a:defRPr sz="1800">
                <a:solidFill>
                  <a:srgbClr val="FFFFFF"/>
                </a:solidFill>
              </a:defRPr>
            </a:lvl5pPr>
            <a:lvl6pPr lvl="5" algn="l">
              <a:lnSpc>
                <a:spcPct val="100000"/>
              </a:lnSpc>
              <a:spcBef>
                <a:spcPts val="0"/>
              </a:spcBef>
              <a:spcAft>
                <a:spcPts val="0"/>
              </a:spcAft>
              <a:buClr>
                <a:srgbClr val="FFFFFF"/>
              </a:buClr>
              <a:buSzPts val="1400"/>
              <a:buNone/>
              <a:defRPr sz="1800">
                <a:solidFill>
                  <a:srgbClr val="FFFFFF"/>
                </a:solidFill>
              </a:defRPr>
            </a:lvl6pPr>
            <a:lvl7pPr lvl="6" algn="l">
              <a:lnSpc>
                <a:spcPct val="100000"/>
              </a:lnSpc>
              <a:spcBef>
                <a:spcPts val="0"/>
              </a:spcBef>
              <a:spcAft>
                <a:spcPts val="0"/>
              </a:spcAft>
              <a:buClr>
                <a:srgbClr val="FFFFFF"/>
              </a:buClr>
              <a:buSzPts val="1400"/>
              <a:buNone/>
              <a:defRPr sz="1800">
                <a:solidFill>
                  <a:srgbClr val="FFFFFF"/>
                </a:solidFill>
              </a:defRPr>
            </a:lvl7pPr>
            <a:lvl8pPr lvl="7" algn="l">
              <a:lnSpc>
                <a:spcPct val="100000"/>
              </a:lnSpc>
              <a:spcBef>
                <a:spcPts val="0"/>
              </a:spcBef>
              <a:spcAft>
                <a:spcPts val="0"/>
              </a:spcAft>
              <a:buClr>
                <a:srgbClr val="FFFFFF"/>
              </a:buClr>
              <a:buSzPts val="1400"/>
              <a:buNone/>
              <a:defRPr sz="1800">
                <a:solidFill>
                  <a:srgbClr val="FFFFFF"/>
                </a:solidFill>
              </a:defRPr>
            </a:lvl8pPr>
            <a:lvl9pPr lvl="8" algn="l">
              <a:lnSpc>
                <a:spcPct val="100000"/>
              </a:lnSpc>
              <a:spcBef>
                <a:spcPts val="0"/>
              </a:spcBef>
              <a:spcAft>
                <a:spcPts val="0"/>
              </a:spcAft>
              <a:buClr>
                <a:srgbClr val="FFFFFF"/>
              </a:buClr>
              <a:buSzPts val="1400"/>
              <a:buNone/>
              <a:defRPr sz="1800">
                <a:solidFill>
                  <a:srgbClr val="FFFFFF"/>
                </a:solidFill>
              </a:defRPr>
            </a:lvl9pPr>
          </a:lstStyle>
          <a:p/>
        </p:txBody>
      </p:sp>
      <p:sp>
        <p:nvSpPr>
          <p:cNvPr id="67" name="Google Shape;67;p20"/>
          <p:cNvSpPr txBox="1"/>
          <p:nvPr>
            <p:ph idx="1" type="subTitle"/>
          </p:nvPr>
        </p:nvSpPr>
        <p:spPr>
          <a:xfrm>
            <a:off x="295800" y="2167750"/>
            <a:ext cx="3293700" cy="2066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640"/>
              </a:spcBef>
              <a:spcAft>
                <a:spcPts val="0"/>
              </a:spcAft>
              <a:buSzPts val="2800"/>
              <a:buNone/>
              <a:defRPr sz="1200">
                <a:solidFill>
                  <a:srgbClr val="FFFFFF"/>
                </a:solidFill>
              </a:defRPr>
            </a:lvl1pPr>
            <a:lvl2pPr lvl="1" algn="l">
              <a:lnSpc>
                <a:spcPct val="100000"/>
              </a:lnSpc>
              <a:spcBef>
                <a:spcPts val="640"/>
              </a:spcBef>
              <a:spcAft>
                <a:spcPts val="0"/>
              </a:spcAft>
              <a:buSzPts val="2800"/>
              <a:buNone/>
              <a:defRPr>
                <a:solidFill>
                  <a:srgbClr val="FFFFFF"/>
                </a:solidFill>
              </a:defRPr>
            </a:lvl2pPr>
            <a:lvl3pPr lvl="2" algn="l">
              <a:lnSpc>
                <a:spcPct val="100000"/>
              </a:lnSpc>
              <a:spcBef>
                <a:spcPts val="640"/>
              </a:spcBef>
              <a:spcAft>
                <a:spcPts val="0"/>
              </a:spcAft>
              <a:buSzPts val="2400"/>
              <a:buNone/>
              <a:defRPr>
                <a:solidFill>
                  <a:srgbClr val="FFFFFF"/>
                </a:solidFill>
              </a:defRPr>
            </a:lvl3pPr>
            <a:lvl4pPr lvl="3" algn="l">
              <a:lnSpc>
                <a:spcPct val="100000"/>
              </a:lnSpc>
              <a:spcBef>
                <a:spcPts val="640"/>
              </a:spcBef>
              <a:spcAft>
                <a:spcPts val="0"/>
              </a:spcAft>
              <a:buSzPts val="2000"/>
              <a:buNone/>
              <a:defRPr>
                <a:solidFill>
                  <a:srgbClr val="FFFFFF"/>
                </a:solidFill>
              </a:defRPr>
            </a:lvl4pPr>
            <a:lvl5pPr lvl="4" algn="l">
              <a:lnSpc>
                <a:spcPct val="100000"/>
              </a:lnSpc>
              <a:spcBef>
                <a:spcPts val="640"/>
              </a:spcBef>
              <a:spcAft>
                <a:spcPts val="0"/>
              </a:spcAft>
              <a:buSzPts val="2000"/>
              <a:buNone/>
              <a:defRPr>
                <a:solidFill>
                  <a:srgbClr val="FFFFFF"/>
                </a:solidFill>
              </a:defRPr>
            </a:lvl5pPr>
            <a:lvl6pPr lvl="5" algn="l">
              <a:lnSpc>
                <a:spcPct val="100000"/>
              </a:lnSpc>
              <a:spcBef>
                <a:spcPts val="640"/>
              </a:spcBef>
              <a:spcAft>
                <a:spcPts val="0"/>
              </a:spcAft>
              <a:buSzPts val="2000"/>
              <a:buNone/>
              <a:defRPr>
                <a:solidFill>
                  <a:srgbClr val="FFFFFF"/>
                </a:solidFill>
              </a:defRPr>
            </a:lvl6pPr>
            <a:lvl7pPr lvl="6" algn="l">
              <a:lnSpc>
                <a:spcPct val="100000"/>
              </a:lnSpc>
              <a:spcBef>
                <a:spcPts val="640"/>
              </a:spcBef>
              <a:spcAft>
                <a:spcPts val="0"/>
              </a:spcAft>
              <a:buSzPts val="2000"/>
              <a:buNone/>
              <a:defRPr>
                <a:solidFill>
                  <a:srgbClr val="FFFFFF"/>
                </a:solidFill>
              </a:defRPr>
            </a:lvl7pPr>
            <a:lvl8pPr lvl="7" algn="l">
              <a:lnSpc>
                <a:spcPct val="100000"/>
              </a:lnSpc>
              <a:spcBef>
                <a:spcPts val="640"/>
              </a:spcBef>
              <a:spcAft>
                <a:spcPts val="0"/>
              </a:spcAft>
              <a:buSzPts val="2000"/>
              <a:buNone/>
              <a:defRPr>
                <a:solidFill>
                  <a:srgbClr val="FFFFFF"/>
                </a:solidFill>
              </a:defRPr>
            </a:lvl8pPr>
            <a:lvl9pPr lvl="8" algn="l">
              <a:lnSpc>
                <a:spcPct val="100000"/>
              </a:lnSpc>
              <a:spcBef>
                <a:spcPts val="640"/>
              </a:spcBef>
              <a:spcAft>
                <a:spcPts val="0"/>
              </a:spcAft>
              <a:buSzPts val="2000"/>
              <a:buNone/>
              <a:defRPr>
                <a:solidFill>
                  <a:srgbClr val="FFFFFF"/>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zzuro_Divider">
  <p:cSld name="TITLE_1_1">
    <p:bg>
      <p:bgPr>
        <a:solidFill>
          <a:schemeClr val="accent1"/>
        </a:solidFill>
      </p:bgPr>
    </p:bg>
    <p:spTree>
      <p:nvGrpSpPr>
        <p:cNvPr id="13" name="Shape 13"/>
        <p:cNvGrpSpPr/>
        <p:nvPr/>
      </p:nvGrpSpPr>
      <p:grpSpPr>
        <a:xfrm>
          <a:off x="0" y="0"/>
          <a:ext cx="0" cy="0"/>
          <a:chOff x="0" y="0"/>
          <a:chExt cx="0" cy="0"/>
        </a:xfrm>
      </p:grpSpPr>
      <p:sp>
        <p:nvSpPr>
          <p:cNvPr id="14" name="Google Shape;14;p3"/>
          <p:cNvSpPr txBox="1"/>
          <p:nvPr>
            <p:ph type="ctrTitle"/>
          </p:nvPr>
        </p:nvSpPr>
        <p:spPr>
          <a:xfrm>
            <a:off x="406000" y="1994850"/>
            <a:ext cx="8303700" cy="1102500"/>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rgbClr val="FFFFFF"/>
              </a:buClr>
              <a:buSzPts val="3000"/>
              <a:buNone/>
              <a:defRPr i="0" sz="4400" u="none" cap="none" strike="noStrike">
                <a:solidFill>
                  <a:srgbClr val="FFFFFF"/>
                </a:solidFill>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Kirshe_Third">
  <p:cSld name="CUSTOM_2_4_1_3_1_2">
    <p:spTree>
      <p:nvGrpSpPr>
        <p:cNvPr id="68" name="Shape 68"/>
        <p:cNvGrpSpPr/>
        <p:nvPr/>
      </p:nvGrpSpPr>
      <p:grpSpPr>
        <a:xfrm>
          <a:off x="0" y="0"/>
          <a:ext cx="0" cy="0"/>
          <a:chOff x="0" y="0"/>
          <a:chExt cx="0" cy="0"/>
        </a:xfrm>
      </p:grpSpPr>
      <p:sp>
        <p:nvSpPr>
          <p:cNvPr id="69" name="Google Shape;69;p21"/>
          <p:cNvSpPr/>
          <p:nvPr/>
        </p:nvSpPr>
        <p:spPr>
          <a:xfrm>
            <a:off x="-5800" y="-5800"/>
            <a:ext cx="3003900" cy="51912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sp>
        <p:nvSpPr>
          <p:cNvPr id="70" name="Google Shape;70;p21"/>
          <p:cNvSpPr txBox="1"/>
          <p:nvPr>
            <p:ph type="title"/>
          </p:nvPr>
        </p:nvSpPr>
        <p:spPr>
          <a:xfrm>
            <a:off x="205550" y="886550"/>
            <a:ext cx="2653200" cy="857400"/>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FFFFFF"/>
              </a:buClr>
              <a:buSzPts val="3000"/>
              <a:buFont typeface="Poppins Medium"/>
              <a:buNone/>
              <a:defRPr i="0" u="none" cap="none" strike="noStrike">
                <a:solidFill>
                  <a:srgbClr val="FFFFFF"/>
                </a:solidFill>
                <a:latin typeface="Poppins Medium"/>
                <a:ea typeface="Poppins Medium"/>
                <a:cs typeface="Poppins Medium"/>
                <a:sym typeface="Poppins Medium"/>
              </a:defRPr>
            </a:lvl1pPr>
            <a:lvl2pPr lvl="1" algn="l">
              <a:lnSpc>
                <a:spcPct val="100000"/>
              </a:lnSpc>
              <a:spcBef>
                <a:spcPts val="0"/>
              </a:spcBef>
              <a:spcAft>
                <a:spcPts val="0"/>
              </a:spcAft>
              <a:buClr>
                <a:srgbClr val="FFFFFF"/>
              </a:buClr>
              <a:buSzPts val="1400"/>
              <a:buNone/>
              <a:defRPr sz="1800">
                <a:solidFill>
                  <a:srgbClr val="FFFFFF"/>
                </a:solidFill>
              </a:defRPr>
            </a:lvl2pPr>
            <a:lvl3pPr lvl="2" algn="l">
              <a:lnSpc>
                <a:spcPct val="100000"/>
              </a:lnSpc>
              <a:spcBef>
                <a:spcPts val="0"/>
              </a:spcBef>
              <a:spcAft>
                <a:spcPts val="0"/>
              </a:spcAft>
              <a:buClr>
                <a:srgbClr val="FFFFFF"/>
              </a:buClr>
              <a:buSzPts val="1400"/>
              <a:buNone/>
              <a:defRPr sz="1800">
                <a:solidFill>
                  <a:srgbClr val="FFFFFF"/>
                </a:solidFill>
              </a:defRPr>
            </a:lvl3pPr>
            <a:lvl4pPr lvl="3" algn="l">
              <a:lnSpc>
                <a:spcPct val="100000"/>
              </a:lnSpc>
              <a:spcBef>
                <a:spcPts val="0"/>
              </a:spcBef>
              <a:spcAft>
                <a:spcPts val="0"/>
              </a:spcAft>
              <a:buClr>
                <a:srgbClr val="FFFFFF"/>
              </a:buClr>
              <a:buSzPts val="1400"/>
              <a:buNone/>
              <a:defRPr sz="1800">
                <a:solidFill>
                  <a:srgbClr val="FFFFFF"/>
                </a:solidFill>
              </a:defRPr>
            </a:lvl4pPr>
            <a:lvl5pPr lvl="4" algn="l">
              <a:lnSpc>
                <a:spcPct val="100000"/>
              </a:lnSpc>
              <a:spcBef>
                <a:spcPts val="0"/>
              </a:spcBef>
              <a:spcAft>
                <a:spcPts val="0"/>
              </a:spcAft>
              <a:buClr>
                <a:srgbClr val="FFFFFF"/>
              </a:buClr>
              <a:buSzPts val="1400"/>
              <a:buNone/>
              <a:defRPr sz="1800">
                <a:solidFill>
                  <a:srgbClr val="FFFFFF"/>
                </a:solidFill>
              </a:defRPr>
            </a:lvl5pPr>
            <a:lvl6pPr lvl="5" algn="l">
              <a:lnSpc>
                <a:spcPct val="100000"/>
              </a:lnSpc>
              <a:spcBef>
                <a:spcPts val="0"/>
              </a:spcBef>
              <a:spcAft>
                <a:spcPts val="0"/>
              </a:spcAft>
              <a:buClr>
                <a:srgbClr val="FFFFFF"/>
              </a:buClr>
              <a:buSzPts val="1400"/>
              <a:buNone/>
              <a:defRPr sz="1800">
                <a:solidFill>
                  <a:srgbClr val="FFFFFF"/>
                </a:solidFill>
              </a:defRPr>
            </a:lvl6pPr>
            <a:lvl7pPr lvl="6" algn="l">
              <a:lnSpc>
                <a:spcPct val="100000"/>
              </a:lnSpc>
              <a:spcBef>
                <a:spcPts val="0"/>
              </a:spcBef>
              <a:spcAft>
                <a:spcPts val="0"/>
              </a:spcAft>
              <a:buClr>
                <a:srgbClr val="FFFFFF"/>
              </a:buClr>
              <a:buSzPts val="1400"/>
              <a:buNone/>
              <a:defRPr sz="1800">
                <a:solidFill>
                  <a:srgbClr val="FFFFFF"/>
                </a:solidFill>
              </a:defRPr>
            </a:lvl7pPr>
            <a:lvl8pPr lvl="7" algn="l">
              <a:lnSpc>
                <a:spcPct val="100000"/>
              </a:lnSpc>
              <a:spcBef>
                <a:spcPts val="0"/>
              </a:spcBef>
              <a:spcAft>
                <a:spcPts val="0"/>
              </a:spcAft>
              <a:buClr>
                <a:srgbClr val="FFFFFF"/>
              </a:buClr>
              <a:buSzPts val="1400"/>
              <a:buNone/>
              <a:defRPr sz="1800">
                <a:solidFill>
                  <a:srgbClr val="FFFFFF"/>
                </a:solidFill>
              </a:defRPr>
            </a:lvl8pPr>
            <a:lvl9pPr lvl="8" algn="l">
              <a:lnSpc>
                <a:spcPct val="100000"/>
              </a:lnSpc>
              <a:spcBef>
                <a:spcPts val="0"/>
              </a:spcBef>
              <a:spcAft>
                <a:spcPts val="0"/>
              </a:spcAft>
              <a:buClr>
                <a:srgbClr val="FFFFFF"/>
              </a:buClr>
              <a:buSzPts val="1400"/>
              <a:buNone/>
              <a:defRPr sz="1800">
                <a:solidFill>
                  <a:srgbClr val="FFFFFF"/>
                </a:solidFill>
              </a:defRPr>
            </a:lvl9pPr>
          </a:lstStyle>
          <a:p/>
        </p:txBody>
      </p:sp>
      <p:sp>
        <p:nvSpPr>
          <p:cNvPr id="71" name="Google Shape;71;p21"/>
          <p:cNvSpPr txBox="1"/>
          <p:nvPr>
            <p:ph idx="1" type="subTitle"/>
          </p:nvPr>
        </p:nvSpPr>
        <p:spPr>
          <a:xfrm>
            <a:off x="265314" y="2015350"/>
            <a:ext cx="2181000" cy="2066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640"/>
              </a:spcBef>
              <a:spcAft>
                <a:spcPts val="0"/>
              </a:spcAft>
              <a:buSzPts val="2800"/>
              <a:buNone/>
              <a:defRPr sz="1200">
                <a:solidFill>
                  <a:srgbClr val="FFFFFF"/>
                </a:solidFill>
              </a:defRPr>
            </a:lvl1pPr>
            <a:lvl2pPr lvl="1" algn="l">
              <a:lnSpc>
                <a:spcPct val="100000"/>
              </a:lnSpc>
              <a:spcBef>
                <a:spcPts val="640"/>
              </a:spcBef>
              <a:spcAft>
                <a:spcPts val="0"/>
              </a:spcAft>
              <a:buSzPts val="2800"/>
              <a:buNone/>
              <a:defRPr>
                <a:solidFill>
                  <a:srgbClr val="FFFFFF"/>
                </a:solidFill>
              </a:defRPr>
            </a:lvl2pPr>
            <a:lvl3pPr lvl="2" algn="l">
              <a:lnSpc>
                <a:spcPct val="100000"/>
              </a:lnSpc>
              <a:spcBef>
                <a:spcPts val="640"/>
              </a:spcBef>
              <a:spcAft>
                <a:spcPts val="0"/>
              </a:spcAft>
              <a:buSzPts val="2400"/>
              <a:buNone/>
              <a:defRPr>
                <a:solidFill>
                  <a:srgbClr val="FFFFFF"/>
                </a:solidFill>
              </a:defRPr>
            </a:lvl3pPr>
            <a:lvl4pPr lvl="3" algn="l">
              <a:lnSpc>
                <a:spcPct val="100000"/>
              </a:lnSpc>
              <a:spcBef>
                <a:spcPts val="640"/>
              </a:spcBef>
              <a:spcAft>
                <a:spcPts val="0"/>
              </a:spcAft>
              <a:buSzPts val="2000"/>
              <a:buNone/>
              <a:defRPr>
                <a:solidFill>
                  <a:srgbClr val="FFFFFF"/>
                </a:solidFill>
              </a:defRPr>
            </a:lvl4pPr>
            <a:lvl5pPr lvl="4" algn="l">
              <a:lnSpc>
                <a:spcPct val="100000"/>
              </a:lnSpc>
              <a:spcBef>
                <a:spcPts val="640"/>
              </a:spcBef>
              <a:spcAft>
                <a:spcPts val="0"/>
              </a:spcAft>
              <a:buSzPts val="2000"/>
              <a:buNone/>
              <a:defRPr>
                <a:solidFill>
                  <a:srgbClr val="FFFFFF"/>
                </a:solidFill>
              </a:defRPr>
            </a:lvl5pPr>
            <a:lvl6pPr lvl="5" algn="l">
              <a:lnSpc>
                <a:spcPct val="100000"/>
              </a:lnSpc>
              <a:spcBef>
                <a:spcPts val="640"/>
              </a:spcBef>
              <a:spcAft>
                <a:spcPts val="0"/>
              </a:spcAft>
              <a:buSzPts val="2000"/>
              <a:buNone/>
              <a:defRPr>
                <a:solidFill>
                  <a:srgbClr val="FFFFFF"/>
                </a:solidFill>
              </a:defRPr>
            </a:lvl6pPr>
            <a:lvl7pPr lvl="6" algn="l">
              <a:lnSpc>
                <a:spcPct val="100000"/>
              </a:lnSpc>
              <a:spcBef>
                <a:spcPts val="640"/>
              </a:spcBef>
              <a:spcAft>
                <a:spcPts val="0"/>
              </a:spcAft>
              <a:buSzPts val="2000"/>
              <a:buNone/>
              <a:defRPr>
                <a:solidFill>
                  <a:srgbClr val="FFFFFF"/>
                </a:solidFill>
              </a:defRPr>
            </a:lvl7pPr>
            <a:lvl8pPr lvl="7" algn="l">
              <a:lnSpc>
                <a:spcPct val="100000"/>
              </a:lnSpc>
              <a:spcBef>
                <a:spcPts val="640"/>
              </a:spcBef>
              <a:spcAft>
                <a:spcPts val="0"/>
              </a:spcAft>
              <a:buSzPts val="2000"/>
              <a:buNone/>
              <a:defRPr>
                <a:solidFill>
                  <a:srgbClr val="FFFFFF"/>
                </a:solidFill>
              </a:defRPr>
            </a:lvl8pPr>
            <a:lvl9pPr lvl="8" algn="l">
              <a:lnSpc>
                <a:spcPct val="100000"/>
              </a:lnSpc>
              <a:spcBef>
                <a:spcPts val="640"/>
              </a:spcBef>
              <a:spcAft>
                <a:spcPts val="0"/>
              </a:spcAft>
              <a:buSzPts val="2000"/>
              <a:buNone/>
              <a:defRPr>
                <a:solidFill>
                  <a:srgbClr val="FFFFFF"/>
                </a:solidFill>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Kirsche_Logo">
  <p:cSld name="CUSTOM_1_1_1_1">
    <p:bg>
      <p:bgPr>
        <a:solidFill>
          <a:schemeClr val="accent4"/>
        </a:solidFill>
      </p:bgPr>
    </p:bg>
    <p:spTree>
      <p:nvGrpSpPr>
        <p:cNvPr id="72" name="Shape 72"/>
        <p:cNvGrpSpPr/>
        <p:nvPr/>
      </p:nvGrpSpPr>
      <p:grpSpPr>
        <a:xfrm>
          <a:off x="0" y="0"/>
          <a:ext cx="0" cy="0"/>
          <a:chOff x="0" y="0"/>
          <a:chExt cx="0" cy="0"/>
        </a:xfrm>
      </p:grpSpPr>
      <p:pic>
        <p:nvPicPr>
          <p:cNvPr descr="Logitech_RGB_white_M.png" id="73" name="Google Shape;73;p22"/>
          <p:cNvPicPr preferRelativeResize="0"/>
          <p:nvPr/>
        </p:nvPicPr>
        <p:blipFill rotWithShape="1">
          <a:blip r:embed="rId2">
            <a:alphaModFix/>
          </a:blip>
          <a:srcRect b="0" l="0" r="0" t="0"/>
          <a:stretch/>
        </p:blipFill>
        <p:spPr>
          <a:xfrm>
            <a:off x="3319925" y="2198175"/>
            <a:ext cx="2504139" cy="747175"/>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ila_Divider">
  <p:cSld name="TITLE_1_1_3">
    <p:bg>
      <p:bgPr>
        <a:solidFill>
          <a:schemeClr val="accent5"/>
        </a:solidFill>
      </p:bgPr>
    </p:bg>
    <p:spTree>
      <p:nvGrpSpPr>
        <p:cNvPr id="74" name="Shape 74"/>
        <p:cNvGrpSpPr/>
        <p:nvPr/>
      </p:nvGrpSpPr>
      <p:grpSpPr>
        <a:xfrm>
          <a:off x="0" y="0"/>
          <a:ext cx="0" cy="0"/>
          <a:chOff x="0" y="0"/>
          <a:chExt cx="0" cy="0"/>
        </a:xfrm>
      </p:grpSpPr>
      <p:sp>
        <p:nvSpPr>
          <p:cNvPr id="75" name="Google Shape;75;p23"/>
          <p:cNvSpPr txBox="1"/>
          <p:nvPr>
            <p:ph type="ctrTitle"/>
          </p:nvPr>
        </p:nvSpPr>
        <p:spPr>
          <a:xfrm>
            <a:off x="406000" y="1994850"/>
            <a:ext cx="8303700" cy="1102500"/>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rgbClr val="FFFFFF"/>
              </a:buClr>
              <a:buSzPts val="3000"/>
              <a:buNone/>
              <a:defRPr i="0" sz="4400" u="none" cap="none" strike="noStrike">
                <a:solidFill>
                  <a:srgbClr val="FFFFFF"/>
                </a:solidFill>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ila_Half">
  <p:cSld name="CUSTOM_2_4_1_2_2">
    <p:spTree>
      <p:nvGrpSpPr>
        <p:cNvPr id="76" name="Shape 76"/>
        <p:cNvGrpSpPr/>
        <p:nvPr/>
      </p:nvGrpSpPr>
      <p:grpSpPr>
        <a:xfrm>
          <a:off x="0" y="0"/>
          <a:ext cx="0" cy="0"/>
          <a:chOff x="0" y="0"/>
          <a:chExt cx="0" cy="0"/>
        </a:xfrm>
      </p:grpSpPr>
      <p:sp>
        <p:nvSpPr>
          <p:cNvPr id="77" name="Google Shape;77;p24"/>
          <p:cNvSpPr/>
          <p:nvPr/>
        </p:nvSpPr>
        <p:spPr>
          <a:xfrm>
            <a:off x="-5800" y="-5800"/>
            <a:ext cx="4598400" cy="5179200"/>
          </a:xfrm>
          <a:prstGeom prst="rect">
            <a:avLst/>
          </a:pr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sp>
        <p:nvSpPr>
          <p:cNvPr id="78" name="Google Shape;78;p24"/>
          <p:cNvSpPr txBox="1"/>
          <p:nvPr>
            <p:ph type="title"/>
          </p:nvPr>
        </p:nvSpPr>
        <p:spPr>
          <a:xfrm>
            <a:off x="205550" y="1038950"/>
            <a:ext cx="4006800" cy="857400"/>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FFFFFF"/>
              </a:buClr>
              <a:buSzPts val="3000"/>
              <a:buFont typeface="Poppins Medium"/>
              <a:buNone/>
              <a:defRPr i="0" u="none" cap="none" strike="noStrike">
                <a:solidFill>
                  <a:srgbClr val="FFFFFF"/>
                </a:solidFill>
                <a:latin typeface="Poppins Medium"/>
                <a:ea typeface="Poppins Medium"/>
                <a:cs typeface="Poppins Medium"/>
                <a:sym typeface="Poppins Medium"/>
              </a:defRPr>
            </a:lvl1pPr>
            <a:lvl2pPr lvl="1" algn="l">
              <a:lnSpc>
                <a:spcPct val="100000"/>
              </a:lnSpc>
              <a:spcBef>
                <a:spcPts val="0"/>
              </a:spcBef>
              <a:spcAft>
                <a:spcPts val="0"/>
              </a:spcAft>
              <a:buClr>
                <a:srgbClr val="FFFFFF"/>
              </a:buClr>
              <a:buSzPts val="1400"/>
              <a:buNone/>
              <a:defRPr sz="1800">
                <a:solidFill>
                  <a:srgbClr val="FFFFFF"/>
                </a:solidFill>
              </a:defRPr>
            </a:lvl2pPr>
            <a:lvl3pPr lvl="2" algn="l">
              <a:lnSpc>
                <a:spcPct val="100000"/>
              </a:lnSpc>
              <a:spcBef>
                <a:spcPts val="0"/>
              </a:spcBef>
              <a:spcAft>
                <a:spcPts val="0"/>
              </a:spcAft>
              <a:buClr>
                <a:srgbClr val="FFFFFF"/>
              </a:buClr>
              <a:buSzPts val="1400"/>
              <a:buNone/>
              <a:defRPr sz="1800">
                <a:solidFill>
                  <a:srgbClr val="FFFFFF"/>
                </a:solidFill>
              </a:defRPr>
            </a:lvl3pPr>
            <a:lvl4pPr lvl="3" algn="l">
              <a:lnSpc>
                <a:spcPct val="100000"/>
              </a:lnSpc>
              <a:spcBef>
                <a:spcPts val="0"/>
              </a:spcBef>
              <a:spcAft>
                <a:spcPts val="0"/>
              </a:spcAft>
              <a:buClr>
                <a:srgbClr val="FFFFFF"/>
              </a:buClr>
              <a:buSzPts val="1400"/>
              <a:buNone/>
              <a:defRPr sz="1800">
                <a:solidFill>
                  <a:srgbClr val="FFFFFF"/>
                </a:solidFill>
              </a:defRPr>
            </a:lvl4pPr>
            <a:lvl5pPr lvl="4" algn="l">
              <a:lnSpc>
                <a:spcPct val="100000"/>
              </a:lnSpc>
              <a:spcBef>
                <a:spcPts val="0"/>
              </a:spcBef>
              <a:spcAft>
                <a:spcPts val="0"/>
              </a:spcAft>
              <a:buClr>
                <a:srgbClr val="FFFFFF"/>
              </a:buClr>
              <a:buSzPts val="1400"/>
              <a:buNone/>
              <a:defRPr sz="1800">
                <a:solidFill>
                  <a:srgbClr val="FFFFFF"/>
                </a:solidFill>
              </a:defRPr>
            </a:lvl5pPr>
            <a:lvl6pPr lvl="5" algn="l">
              <a:lnSpc>
                <a:spcPct val="100000"/>
              </a:lnSpc>
              <a:spcBef>
                <a:spcPts val="0"/>
              </a:spcBef>
              <a:spcAft>
                <a:spcPts val="0"/>
              </a:spcAft>
              <a:buClr>
                <a:srgbClr val="FFFFFF"/>
              </a:buClr>
              <a:buSzPts val="1400"/>
              <a:buNone/>
              <a:defRPr sz="1800">
                <a:solidFill>
                  <a:srgbClr val="FFFFFF"/>
                </a:solidFill>
              </a:defRPr>
            </a:lvl6pPr>
            <a:lvl7pPr lvl="6" algn="l">
              <a:lnSpc>
                <a:spcPct val="100000"/>
              </a:lnSpc>
              <a:spcBef>
                <a:spcPts val="0"/>
              </a:spcBef>
              <a:spcAft>
                <a:spcPts val="0"/>
              </a:spcAft>
              <a:buClr>
                <a:srgbClr val="FFFFFF"/>
              </a:buClr>
              <a:buSzPts val="1400"/>
              <a:buNone/>
              <a:defRPr sz="1800">
                <a:solidFill>
                  <a:srgbClr val="FFFFFF"/>
                </a:solidFill>
              </a:defRPr>
            </a:lvl7pPr>
            <a:lvl8pPr lvl="7" algn="l">
              <a:lnSpc>
                <a:spcPct val="100000"/>
              </a:lnSpc>
              <a:spcBef>
                <a:spcPts val="0"/>
              </a:spcBef>
              <a:spcAft>
                <a:spcPts val="0"/>
              </a:spcAft>
              <a:buClr>
                <a:srgbClr val="FFFFFF"/>
              </a:buClr>
              <a:buSzPts val="1400"/>
              <a:buNone/>
              <a:defRPr sz="1800">
                <a:solidFill>
                  <a:srgbClr val="FFFFFF"/>
                </a:solidFill>
              </a:defRPr>
            </a:lvl8pPr>
            <a:lvl9pPr lvl="8" algn="l">
              <a:lnSpc>
                <a:spcPct val="100000"/>
              </a:lnSpc>
              <a:spcBef>
                <a:spcPts val="0"/>
              </a:spcBef>
              <a:spcAft>
                <a:spcPts val="0"/>
              </a:spcAft>
              <a:buClr>
                <a:srgbClr val="FFFFFF"/>
              </a:buClr>
              <a:buSzPts val="1400"/>
              <a:buNone/>
              <a:defRPr sz="1800">
                <a:solidFill>
                  <a:srgbClr val="FFFFFF"/>
                </a:solidFill>
              </a:defRPr>
            </a:lvl9pPr>
          </a:lstStyle>
          <a:p/>
        </p:txBody>
      </p:sp>
      <p:sp>
        <p:nvSpPr>
          <p:cNvPr id="79" name="Google Shape;79;p24"/>
          <p:cNvSpPr txBox="1"/>
          <p:nvPr>
            <p:ph idx="1" type="subTitle"/>
          </p:nvPr>
        </p:nvSpPr>
        <p:spPr>
          <a:xfrm>
            <a:off x="295800" y="2167750"/>
            <a:ext cx="3293700" cy="2066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640"/>
              </a:spcBef>
              <a:spcAft>
                <a:spcPts val="0"/>
              </a:spcAft>
              <a:buSzPts val="2800"/>
              <a:buNone/>
              <a:defRPr sz="1200">
                <a:solidFill>
                  <a:srgbClr val="FFFFFF"/>
                </a:solidFill>
              </a:defRPr>
            </a:lvl1pPr>
            <a:lvl2pPr lvl="1" algn="l">
              <a:lnSpc>
                <a:spcPct val="100000"/>
              </a:lnSpc>
              <a:spcBef>
                <a:spcPts val="640"/>
              </a:spcBef>
              <a:spcAft>
                <a:spcPts val="0"/>
              </a:spcAft>
              <a:buSzPts val="2800"/>
              <a:buNone/>
              <a:defRPr>
                <a:solidFill>
                  <a:srgbClr val="FFFFFF"/>
                </a:solidFill>
              </a:defRPr>
            </a:lvl2pPr>
            <a:lvl3pPr lvl="2" algn="l">
              <a:lnSpc>
                <a:spcPct val="100000"/>
              </a:lnSpc>
              <a:spcBef>
                <a:spcPts val="640"/>
              </a:spcBef>
              <a:spcAft>
                <a:spcPts val="0"/>
              </a:spcAft>
              <a:buSzPts val="2400"/>
              <a:buNone/>
              <a:defRPr>
                <a:solidFill>
                  <a:srgbClr val="FFFFFF"/>
                </a:solidFill>
              </a:defRPr>
            </a:lvl3pPr>
            <a:lvl4pPr lvl="3" algn="l">
              <a:lnSpc>
                <a:spcPct val="100000"/>
              </a:lnSpc>
              <a:spcBef>
                <a:spcPts val="640"/>
              </a:spcBef>
              <a:spcAft>
                <a:spcPts val="0"/>
              </a:spcAft>
              <a:buSzPts val="2000"/>
              <a:buNone/>
              <a:defRPr>
                <a:solidFill>
                  <a:srgbClr val="FFFFFF"/>
                </a:solidFill>
              </a:defRPr>
            </a:lvl4pPr>
            <a:lvl5pPr lvl="4" algn="l">
              <a:lnSpc>
                <a:spcPct val="100000"/>
              </a:lnSpc>
              <a:spcBef>
                <a:spcPts val="640"/>
              </a:spcBef>
              <a:spcAft>
                <a:spcPts val="0"/>
              </a:spcAft>
              <a:buSzPts val="2000"/>
              <a:buNone/>
              <a:defRPr>
                <a:solidFill>
                  <a:srgbClr val="FFFFFF"/>
                </a:solidFill>
              </a:defRPr>
            </a:lvl5pPr>
            <a:lvl6pPr lvl="5" algn="l">
              <a:lnSpc>
                <a:spcPct val="100000"/>
              </a:lnSpc>
              <a:spcBef>
                <a:spcPts val="640"/>
              </a:spcBef>
              <a:spcAft>
                <a:spcPts val="0"/>
              </a:spcAft>
              <a:buSzPts val="2000"/>
              <a:buNone/>
              <a:defRPr>
                <a:solidFill>
                  <a:srgbClr val="FFFFFF"/>
                </a:solidFill>
              </a:defRPr>
            </a:lvl6pPr>
            <a:lvl7pPr lvl="6" algn="l">
              <a:lnSpc>
                <a:spcPct val="100000"/>
              </a:lnSpc>
              <a:spcBef>
                <a:spcPts val="640"/>
              </a:spcBef>
              <a:spcAft>
                <a:spcPts val="0"/>
              </a:spcAft>
              <a:buSzPts val="2000"/>
              <a:buNone/>
              <a:defRPr>
                <a:solidFill>
                  <a:srgbClr val="FFFFFF"/>
                </a:solidFill>
              </a:defRPr>
            </a:lvl7pPr>
            <a:lvl8pPr lvl="7" algn="l">
              <a:lnSpc>
                <a:spcPct val="100000"/>
              </a:lnSpc>
              <a:spcBef>
                <a:spcPts val="640"/>
              </a:spcBef>
              <a:spcAft>
                <a:spcPts val="0"/>
              </a:spcAft>
              <a:buSzPts val="2000"/>
              <a:buNone/>
              <a:defRPr>
                <a:solidFill>
                  <a:srgbClr val="FFFFFF"/>
                </a:solidFill>
              </a:defRPr>
            </a:lvl8pPr>
            <a:lvl9pPr lvl="8" algn="l">
              <a:lnSpc>
                <a:spcPct val="100000"/>
              </a:lnSpc>
              <a:spcBef>
                <a:spcPts val="640"/>
              </a:spcBef>
              <a:spcAft>
                <a:spcPts val="0"/>
              </a:spcAft>
              <a:buSzPts val="2000"/>
              <a:buNone/>
              <a:defRPr>
                <a:solidFill>
                  <a:srgbClr val="FFFFFF"/>
                </a:solidFill>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ila_Third">
  <p:cSld name="CUSTOM_2_4_1_3_1_3">
    <p:spTree>
      <p:nvGrpSpPr>
        <p:cNvPr id="80" name="Shape 80"/>
        <p:cNvGrpSpPr/>
        <p:nvPr/>
      </p:nvGrpSpPr>
      <p:grpSpPr>
        <a:xfrm>
          <a:off x="0" y="0"/>
          <a:ext cx="0" cy="0"/>
          <a:chOff x="0" y="0"/>
          <a:chExt cx="0" cy="0"/>
        </a:xfrm>
      </p:grpSpPr>
      <p:sp>
        <p:nvSpPr>
          <p:cNvPr id="81" name="Google Shape;81;p25"/>
          <p:cNvSpPr/>
          <p:nvPr/>
        </p:nvSpPr>
        <p:spPr>
          <a:xfrm>
            <a:off x="-5800" y="-5800"/>
            <a:ext cx="3003900" cy="5191200"/>
          </a:xfrm>
          <a:prstGeom prst="rect">
            <a:avLst/>
          </a:pr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sp>
        <p:nvSpPr>
          <p:cNvPr id="82" name="Google Shape;82;p25"/>
          <p:cNvSpPr txBox="1"/>
          <p:nvPr>
            <p:ph type="title"/>
          </p:nvPr>
        </p:nvSpPr>
        <p:spPr>
          <a:xfrm>
            <a:off x="205550" y="886550"/>
            <a:ext cx="2653200" cy="857400"/>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FFFFFF"/>
              </a:buClr>
              <a:buSzPts val="3000"/>
              <a:buFont typeface="Poppins Medium"/>
              <a:buNone/>
              <a:defRPr i="0" u="none" cap="none" strike="noStrike">
                <a:solidFill>
                  <a:srgbClr val="FFFFFF"/>
                </a:solidFill>
                <a:latin typeface="Poppins Medium"/>
                <a:ea typeface="Poppins Medium"/>
                <a:cs typeface="Poppins Medium"/>
                <a:sym typeface="Poppins Medium"/>
              </a:defRPr>
            </a:lvl1pPr>
            <a:lvl2pPr lvl="1" algn="l">
              <a:lnSpc>
                <a:spcPct val="100000"/>
              </a:lnSpc>
              <a:spcBef>
                <a:spcPts val="0"/>
              </a:spcBef>
              <a:spcAft>
                <a:spcPts val="0"/>
              </a:spcAft>
              <a:buClr>
                <a:srgbClr val="FFFFFF"/>
              </a:buClr>
              <a:buSzPts val="1400"/>
              <a:buNone/>
              <a:defRPr sz="1800">
                <a:solidFill>
                  <a:srgbClr val="FFFFFF"/>
                </a:solidFill>
              </a:defRPr>
            </a:lvl2pPr>
            <a:lvl3pPr lvl="2" algn="l">
              <a:lnSpc>
                <a:spcPct val="100000"/>
              </a:lnSpc>
              <a:spcBef>
                <a:spcPts val="0"/>
              </a:spcBef>
              <a:spcAft>
                <a:spcPts val="0"/>
              </a:spcAft>
              <a:buClr>
                <a:srgbClr val="FFFFFF"/>
              </a:buClr>
              <a:buSzPts val="1400"/>
              <a:buNone/>
              <a:defRPr sz="1800">
                <a:solidFill>
                  <a:srgbClr val="FFFFFF"/>
                </a:solidFill>
              </a:defRPr>
            </a:lvl3pPr>
            <a:lvl4pPr lvl="3" algn="l">
              <a:lnSpc>
                <a:spcPct val="100000"/>
              </a:lnSpc>
              <a:spcBef>
                <a:spcPts val="0"/>
              </a:spcBef>
              <a:spcAft>
                <a:spcPts val="0"/>
              </a:spcAft>
              <a:buClr>
                <a:srgbClr val="FFFFFF"/>
              </a:buClr>
              <a:buSzPts val="1400"/>
              <a:buNone/>
              <a:defRPr sz="1800">
                <a:solidFill>
                  <a:srgbClr val="FFFFFF"/>
                </a:solidFill>
              </a:defRPr>
            </a:lvl4pPr>
            <a:lvl5pPr lvl="4" algn="l">
              <a:lnSpc>
                <a:spcPct val="100000"/>
              </a:lnSpc>
              <a:spcBef>
                <a:spcPts val="0"/>
              </a:spcBef>
              <a:spcAft>
                <a:spcPts val="0"/>
              </a:spcAft>
              <a:buClr>
                <a:srgbClr val="FFFFFF"/>
              </a:buClr>
              <a:buSzPts val="1400"/>
              <a:buNone/>
              <a:defRPr sz="1800">
                <a:solidFill>
                  <a:srgbClr val="FFFFFF"/>
                </a:solidFill>
              </a:defRPr>
            </a:lvl5pPr>
            <a:lvl6pPr lvl="5" algn="l">
              <a:lnSpc>
                <a:spcPct val="100000"/>
              </a:lnSpc>
              <a:spcBef>
                <a:spcPts val="0"/>
              </a:spcBef>
              <a:spcAft>
                <a:spcPts val="0"/>
              </a:spcAft>
              <a:buClr>
                <a:srgbClr val="FFFFFF"/>
              </a:buClr>
              <a:buSzPts val="1400"/>
              <a:buNone/>
              <a:defRPr sz="1800">
                <a:solidFill>
                  <a:srgbClr val="FFFFFF"/>
                </a:solidFill>
              </a:defRPr>
            </a:lvl6pPr>
            <a:lvl7pPr lvl="6" algn="l">
              <a:lnSpc>
                <a:spcPct val="100000"/>
              </a:lnSpc>
              <a:spcBef>
                <a:spcPts val="0"/>
              </a:spcBef>
              <a:spcAft>
                <a:spcPts val="0"/>
              </a:spcAft>
              <a:buClr>
                <a:srgbClr val="FFFFFF"/>
              </a:buClr>
              <a:buSzPts val="1400"/>
              <a:buNone/>
              <a:defRPr sz="1800">
                <a:solidFill>
                  <a:srgbClr val="FFFFFF"/>
                </a:solidFill>
              </a:defRPr>
            </a:lvl7pPr>
            <a:lvl8pPr lvl="7" algn="l">
              <a:lnSpc>
                <a:spcPct val="100000"/>
              </a:lnSpc>
              <a:spcBef>
                <a:spcPts val="0"/>
              </a:spcBef>
              <a:spcAft>
                <a:spcPts val="0"/>
              </a:spcAft>
              <a:buClr>
                <a:srgbClr val="FFFFFF"/>
              </a:buClr>
              <a:buSzPts val="1400"/>
              <a:buNone/>
              <a:defRPr sz="1800">
                <a:solidFill>
                  <a:srgbClr val="FFFFFF"/>
                </a:solidFill>
              </a:defRPr>
            </a:lvl8pPr>
            <a:lvl9pPr lvl="8" algn="l">
              <a:lnSpc>
                <a:spcPct val="100000"/>
              </a:lnSpc>
              <a:spcBef>
                <a:spcPts val="0"/>
              </a:spcBef>
              <a:spcAft>
                <a:spcPts val="0"/>
              </a:spcAft>
              <a:buClr>
                <a:srgbClr val="FFFFFF"/>
              </a:buClr>
              <a:buSzPts val="1400"/>
              <a:buNone/>
              <a:defRPr sz="1800">
                <a:solidFill>
                  <a:srgbClr val="FFFFFF"/>
                </a:solidFill>
              </a:defRPr>
            </a:lvl9pPr>
          </a:lstStyle>
          <a:p/>
        </p:txBody>
      </p:sp>
      <p:sp>
        <p:nvSpPr>
          <p:cNvPr id="83" name="Google Shape;83;p25"/>
          <p:cNvSpPr txBox="1"/>
          <p:nvPr>
            <p:ph idx="1" type="subTitle"/>
          </p:nvPr>
        </p:nvSpPr>
        <p:spPr>
          <a:xfrm>
            <a:off x="265314" y="2015350"/>
            <a:ext cx="2181000" cy="2066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sz="1200">
                <a:solidFill>
                  <a:srgbClr val="FFFFFF"/>
                </a:solidFill>
              </a:defRPr>
            </a:lvl1pPr>
            <a:lvl2pPr lvl="1" algn="l">
              <a:lnSpc>
                <a:spcPct val="100000"/>
              </a:lnSpc>
              <a:spcBef>
                <a:spcPts val="640"/>
              </a:spcBef>
              <a:spcAft>
                <a:spcPts val="0"/>
              </a:spcAft>
              <a:buSzPts val="2800"/>
              <a:buNone/>
              <a:defRPr>
                <a:solidFill>
                  <a:srgbClr val="FFFFFF"/>
                </a:solidFill>
              </a:defRPr>
            </a:lvl2pPr>
            <a:lvl3pPr lvl="2" algn="l">
              <a:lnSpc>
                <a:spcPct val="100000"/>
              </a:lnSpc>
              <a:spcBef>
                <a:spcPts val="640"/>
              </a:spcBef>
              <a:spcAft>
                <a:spcPts val="0"/>
              </a:spcAft>
              <a:buSzPts val="2400"/>
              <a:buNone/>
              <a:defRPr>
                <a:solidFill>
                  <a:srgbClr val="FFFFFF"/>
                </a:solidFill>
              </a:defRPr>
            </a:lvl3pPr>
            <a:lvl4pPr lvl="3" algn="l">
              <a:lnSpc>
                <a:spcPct val="100000"/>
              </a:lnSpc>
              <a:spcBef>
                <a:spcPts val="640"/>
              </a:spcBef>
              <a:spcAft>
                <a:spcPts val="0"/>
              </a:spcAft>
              <a:buSzPts val="2000"/>
              <a:buNone/>
              <a:defRPr>
                <a:solidFill>
                  <a:srgbClr val="FFFFFF"/>
                </a:solidFill>
              </a:defRPr>
            </a:lvl4pPr>
            <a:lvl5pPr lvl="4" algn="l">
              <a:lnSpc>
                <a:spcPct val="100000"/>
              </a:lnSpc>
              <a:spcBef>
                <a:spcPts val="640"/>
              </a:spcBef>
              <a:spcAft>
                <a:spcPts val="0"/>
              </a:spcAft>
              <a:buSzPts val="2000"/>
              <a:buNone/>
              <a:defRPr>
                <a:solidFill>
                  <a:srgbClr val="FFFFFF"/>
                </a:solidFill>
              </a:defRPr>
            </a:lvl5pPr>
            <a:lvl6pPr lvl="5" algn="l">
              <a:lnSpc>
                <a:spcPct val="100000"/>
              </a:lnSpc>
              <a:spcBef>
                <a:spcPts val="640"/>
              </a:spcBef>
              <a:spcAft>
                <a:spcPts val="0"/>
              </a:spcAft>
              <a:buSzPts val="2000"/>
              <a:buNone/>
              <a:defRPr>
                <a:solidFill>
                  <a:srgbClr val="FFFFFF"/>
                </a:solidFill>
              </a:defRPr>
            </a:lvl6pPr>
            <a:lvl7pPr lvl="6" algn="l">
              <a:lnSpc>
                <a:spcPct val="100000"/>
              </a:lnSpc>
              <a:spcBef>
                <a:spcPts val="640"/>
              </a:spcBef>
              <a:spcAft>
                <a:spcPts val="0"/>
              </a:spcAft>
              <a:buSzPts val="2000"/>
              <a:buNone/>
              <a:defRPr>
                <a:solidFill>
                  <a:srgbClr val="FFFFFF"/>
                </a:solidFill>
              </a:defRPr>
            </a:lvl7pPr>
            <a:lvl8pPr lvl="7" algn="l">
              <a:lnSpc>
                <a:spcPct val="100000"/>
              </a:lnSpc>
              <a:spcBef>
                <a:spcPts val="640"/>
              </a:spcBef>
              <a:spcAft>
                <a:spcPts val="0"/>
              </a:spcAft>
              <a:buSzPts val="2000"/>
              <a:buNone/>
              <a:defRPr>
                <a:solidFill>
                  <a:srgbClr val="FFFFFF"/>
                </a:solidFill>
              </a:defRPr>
            </a:lvl8pPr>
            <a:lvl9pPr lvl="8" algn="l">
              <a:lnSpc>
                <a:spcPct val="100000"/>
              </a:lnSpc>
              <a:spcBef>
                <a:spcPts val="640"/>
              </a:spcBef>
              <a:spcAft>
                <a:spcPts val="0"/>
              </a:spcAft>
              <a:buSzPts val="2000"/>
              <a:buNone/>
              <a:defRPr>
                <a:solidFill>
                  <a:srgbClr val="FFFFFF"/>
                </a:solidFill>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ila_Logo">
  <p:cSld name="CUSTOM_1_1_1_1_1">
    <p:bg>
      <p:bgPr>
        <a:solidFill>
          <a:schemeClr val="accent5"/>
        </a:solidFill>
      </p:bgPr>
    </p:bg>
    <p:spTree>
      <p:nvGrpSpPr>
        <p:cNvPr id="84" name="Shape 84"/>
        <p:cNvGrpSpPr/>
        <p:nvPr/>
      </p:nvGrpSpPr>
      <p:grpSpPr>
        <a:xfrm>
          <a:off x="0" y="0"/>
          <a:ext cx="0" cy="0"/>
          <a:chOff x="0" y="0"/>
          <a:chExt cx="0" cy="0"/>
        </a:xfrm>
      </p:grpSpPr>
      <p:pic>
        <p:nvPicPr>
          <p:cNvPr descr="Logitech_RGB_white_M.png" id="85" name="Google Shape;85;p26"/>
          <p:cNvPicPr preferRelativeResize="0"/>
          <p:nvPr/>
        </p:nvPicPr>
        <p:blipFill rotWithShape="1">
          <a:blip r:embed="rId2">
            <a:alphaModFix/>
          </a:blip>
          <a:srcRect b="0" l="0" r="0" t="0"/>
          <a:stretch/>
        </p:blipFill>
        <p:spPr>
          <a:xfrm>
            <a:off x="3319925" y="2198175"/>
            <a:ext cx="2504139" cy="747175"/>
          </a:xfrm>
          <a:prstGeom prst="rect">
            <a:avLst/>
          </a:prstGeom>
          <a:noFill/>
          <a:ln>
            <a:noFill/>
          </a:ln>
        </p:spPr>
      </p:pic>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elios_Divider">
  <p:cSld name="TITLE_1_1_4">
    <p:bg>
      <p:bgPr>
        <a:solidFill>
          <a:schemeClr val="accent6"/>
        </a:solidFill>
      </p:bgPr>
    </p:bg>
    <p:spTree>
      <p:nvGrpSpPr>
        <p:cNvPr id="86" name="Shape 86"/>
        <p:cNvGrpSpPr/>
        <p:nvPr/>
      </p:nvGrpSpPr>
      <p:grpSpPr>
        <a:xfrm>
          <a:off x="0" y="0"/>
          <a:ext cx="0" cy="0"/>
          <a:chOff x="0" y="0"/>
          <a:chExt cx="0" cy="0"/>
        </a:xfrm>
      </p:grpSpPr>
      <p:sp>
        <p:nvSpPr>
          <p:cNvPr id="87" name="Google Shape;87;p27"/>
          <p:cNvSpPr txBox="1"/>
          <p:nvPr>
            <p:ph type="ctrTitle"/>
          </p:nvPr>
        </p:nvSpPr>
        <p:spPr>
          <a:xfrm>
            <a:off x="406000" y="1994850"/>
            <a:ext cx="8303700" cy="1102500"/>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rgbClr val="FFFFFF"/>
              </a:buClr>
              <a:buSzPts val="3000"/>
              <a:buNone/>
              <a:defRPr i="0" sz="4400" u="none" cap="none" strike="noStrike">
                <a:solidFill>
                  <a:srgbClr val="FFFFFF"/>
                </a:solidFill>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elios_Half">
  <p:cSld name="CUSTOM_2_4_1_2_2_1">
    <p:spTree>
      <p:nvGrpSpPr>
        <p:cNvPr id="88" name="Shape 88"/>
        <p:cNvGrpSpPr/>
        <p:nvPr/>
      </p:nvGrpSpPr>
      <p:grpSpPr>
        <a:xfrm>
          <a:off x="0" y="0"/>
          <a:ext cx="0" cy="0"/>
          <a:chOff x="0" y="0"/>
          <a:chExt cx="0" cy="0"/>
        </a:xfrm>
      </p:grpSpPr>
      <p:sp>
        <p:nvSpPr>
          <p:cNvPr id="89" name="Google Shape;89;p28"/>
          <p:cNvSpPr/>
          <p:nvPr/>
        </p:nvSpPr>
        <p:spPr>
          <a:xfrm>
            <a:off x="-5800" y="-5800"/>
            <a:ext cx="4598400" cy="51792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sp>
        <p:nvSpPr>
          <p:cNvPr id="90" name="Google Shape;90;p28"/>
          <p:cNvSpPr txBox="1"/>
          <p:nvPr>
            <p:ph type="title"/>
          </p:nvPr>
        </p:nvSpPr>
        <p:spPr>
          <a:xfrm>
            <a:off x="205550" y="1038950"/>
            <a:ext cx="4006800" cy="857400"/>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FFFFFF"/>
              </a:buClr>
              <a:buSzPts val="3000"/>
              <a:buFont typeface="Poppins Medium"/>
              <a:buNone/>
              <a:defRPr i="0" u="none" cap="none" strike="noStrike">
                <a:solidFill>
                  <a:srgbClr val="FFFFFF"/>
                </a:solidFill>
                <a:latin typeface="Poppins Medium"/>
                <a:ea typeface="Poppins Medium"/>
                <a:cs typeface="Poppins Medium"/>
                <a:sym typeface="Poppins Medium"/>
              </a:defRPr>
            </a:lvl1pPr>
            <a:lvl2pPr lvl="1" algn="l">
              <a:lnSpc>
                <a:spcPct val="100000"/>
              </a:lnSpc>
              <a:spcBef>
                <a:spcPts val="0"/>
              </a:spcBef>
              <a:spcAft>
                <a:spcPts val="0"/>
              </a:spcAft>
              <a:buClr>
                <a:srgbClr val="FFFFFF"/>
              </a:buClr>
              <a:buSzPts val="1400"/>
              <a:buNone/>
              <a:defRPr sz="1800">
                <a:solidFill>
                  <a:srgbClr val="FFFFFF"/>
                </a:solidFill>
              </a:defRPr>
            </a:lvl2pPr>
            <a:lvl3pPr lvl="2" algn="l">
              <a:lnSpc>
                <a:spcPct val="100000"/>
              </a:lnSpc>
              <a:spcBef>
                <a:spcPts val="0"/>
              </a:spcBef>
              <a:spcAft>
                <a:spcPts val="0"/>
              </a:spcAft>
              <a:buClr>
                <a:srgbClr val="FFFFFF"/>
              </a:buClr>
              <a:buSzPts val="1400"/>
              <a:buNone/>
              <a:defRPr sz="1800">
                <a:solidFill>
                  <a:srgbClr val="FFFFFF"/>
                </a:solidFill>
              </a:defRPr>
            </a:lvl3pPr>
            <a:lvl4pPr lvl="3" algn="l">
              <a:lnSpc>
                <a:spcPct val="100000"/>
              </a:lnSpc>
              <a:spcBef>
                <a:spcPts val="0"/>
              </a:spcBef>
              <a:spcAft>
                <a:spcPts val="0"/>
              </a:spcAft>
              <a:buClr>
                <a:srgbClr val="FFFFFF"/>
              </a:buClr>
              <a:buSzPts val="1400"/>
              <a:buNone/>
              <a:defRPr sz="1800">
                <a:solidFill>
                  <a:srgbClr val="FFFFFF"/>
                </a:solidFill>
              </a:defRPr>
            </a:lvl4pPr>
            <a:lvl5pPr lvl="4" algn="l">
              <a:lnSpc>
                <a:spcPct val="100000"/>
              </a:lnSpc>
              <a:spcBef>
                <a:spcPts val="0"/>
              </a:spcBef>
              <a:spcAft>
                <a:spcPts val="0"/>
              </a:spcAft>
              <a:buClr>
                <a:srgbClr val="FFFFFF"/>
              </a:buClr>
              <a:buSzPts val="1400"/>
              <a:buNone/>
              <a:defRPr sz="1800">
                <a:solidFill>
                  <a:srgbClr val="FFFFFF"/>
                </a:solidFill>
              </a:defRPr>
            </a:lvl5pPr>
            <a:lvl6pPr lvl="5" algn="l">
              <a:lnSpc>
                <a:spcPct val="100000"/>
              </a:lnSpc>
              <a:spcBef>
                <a:spcPts val="0"/>
              </a:spcBef>
              <a:spcAft>
                <a:spcPts val="0"/>
              </a:spcAft>
              <a:buClr>
                <a:srgbClr val="FFFFFF"/>
              </a:buClr>
              <a:buSzPts val="1400"/>
              <a:buNone/>
              <a:defRPr sz="1800">
                <a:solidFill>
                  <a:srgbClr val="FFFFFF"/>
                </a:solidFill>
              </a:defRPr>
            </a:lvl6pPr>
            <a:lvl7pPr lvl="6" algn="l">
              <a:lnSpc>
                <a:spcPct val="100000"/>
              </a:lnSpc>
              <a:spcBef>
                <a:spcPts val="0"/>
              </a:spcBef>
              <a:spcAft>
                <a:spcPts val="0"/>
              </a:spcAft>
              <a:buClr>
                <a:srgbClr val="FFFFFF"/>
              </a:buClr>
              <a:buSzPts val="1400"/>
              <a:buNone/>
              <a:defRPr sz="1800">
                <a:solidFill>
                  <a:srgbClr val="FFFFFF"/>
                </a:solidFill>
              </a:defRPr>
            </a:lvl7pPr>
            <a:lvl8pPr lvl="7" algn="l">
              <a:lnSpc>
                <a:spcPct val="100000"/>
              </a:lnSpc>
              <a:spcBef>
                <a:spcPts val="0"/>
              </a:spcBef>
              <a:spcAft>
                <a:spcPts val="0"/>
              </a:spcAft>
              <a:buClr>
                <a:srgbClr val="FFFFFF"/>
              </a:buClr>
              <a:buSzPts val="1400"/>
              <a:buNone/>
              <a:defRPr sz="1800">
                <a:solidFill>
                  <a:srgbClr val="FFFFFF"/>
                </a:solidFill>
              </a:defRPr>
            </a:lvl8pPr>
            <a:lvl9pPr lvl="8" algn="l">
              <a:lnSpc>
                <a:spcPct val="100000"/>
              </a:lnSpc>
              <a:spcBef>
                <a:spcPts val="0"/>
              </a:spcBef>
              <a:spcAft>
                <a:spcPts val="0"/>
              </a:spcAft>
              <a:buClr>
                <a:srgbClr val="FFFFFF"/>
              </a:buClr>
              <a:buSzPts val="1400"/>
              <a:buNone/>
              <a:defRPr sz="1800">
                <a:solidFill>
                  <a:srgbClr val="FFFFFF"/>
                </a:solidFill>
              </a:defRPr>
            </a:lvl9pPr>
          </a:lstStyle>
          <a:p/>
        </p:txBody>
      </p:sp>
      <p:sp>
        <p:nvSpPr>
          <p:cNvPr id="91" name="Google Shape;91;p28"/>
          <p:cNvSpPr txBox="1"/>
          <p:nvPr>
            <p:ph idx="1" type="subTitle"/>
          </p:nvPr>
        </p:nvSpPr>
        <p:spPr>
          <a:xfrm>
            <a:off x="295800" y="2167750"/>
            <a:ext cx="3293700" cy="2066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640"/>
              </a:spcBef>
              <a:spcAft>
                <a:spcPts val="0"/>
              </a:spcAft>
              <a:buSzPts val="2800"/>
              <a:buNone/>
              <a:defRPr sz="1200">
                <a:solidFill>
                  <a:srgbClr val="FFFFFF"/>
                </a:solidFill>
              </a:defRPr>
            </a:lvl1pPr>
            <a:lvl2pPr lvl="1" algn="l">
              <a:lnSpc>
                <a:spcPct val="100000"/>
              </a:lnSpc>
              <a:spcBef>
                <a:spcPts val="640"/>
              </a:spcBef>
              <a:spcAft>
                <a:spcPts val="0"/>
              </a:spcAft>
              <a:buSzPts val="2800"/>
              <a:buNone/>
              <a:defRPr>
                <a:solidFill>
                  <a:srgbClr val="FFFFFF"/>
                </a:solidFill>
              </a:defRPr>
            </a:lvl2pPr>
            <a:lvl3pPr lvl="2" algn="l">
              <a:lnSpc>
                <a:spcPct val="100000"/>
              </a:lnSpc>
              <a:spcBef>
                <a:spcPts val="640"/>
              </a:spcBef>
              <a:spcAft>
                <a:spcPts val="0"/>
              </a:spcAft>
              <a:buSzPts val="2400"/>
              <a:buNone/>
              <a:defRPr>
                <a:solidFill>
                  <a:srgbClr val="FFFFFF"/>
                </a:solidFill>
              </a:defRPr>
            </a:lvl3pPr>
            <a:lvl4pPr lvl="3" algn="l">
              <a:lnSpc>
                <a:spcPct val="100000"/>
              </a:lnSpc>
              <a:spcBef>
                <a:spcPts val="640"/>
              </a:spcBef>
              <a:spcAft>
                <a:spcPts val="0"/>
              </a:spcAft>
              <a:buSzPts val="2000"/>
              <a:buNone/>
              <a:defRPr>
                <a:solidFill>
                  <a:srgbClr val="FFFFFF"/>
                </a:solidFill>
              </a:defRPr>
            </a:lvl4pPr>
            <a:lvl5pPr lvl="4" algn="l">
              <a:lnSpc>
                <a:spcPct val="100000"/>
              </a:lnSpc>
              <a:spcBef>
                <a:spcPts val="640"/>
              </a:spcBef>
              <a:spcAft>
                <a:spcPts val="0"/>
              </a:spcAft>
              <a:buSzPts val="2000"/>
              <a:buNone/>
              <a:defRPr>
                <a:solidFill>
                  <a:srgbClr val="FFFFFF"/>
                </a:solidFill>
              </a:defRPr>
            </a:lvl5pPr>
            <a:lvl6pPr lvl="5" algn="l">
              <a:lnSpc>
                <a:spcPct val="100000"/>
              </a:lnSpc>
              <a:spcBef>
                <a:spcPts val="640"/>
              </a:spcBef>
              <a:spcAft>
                <a:spcPts val="0"/>
              </a:spcAft>
              <a:buSzPts val="2000"/>
              <a:buNone/>
              <a:defRPr>
                <a:solidFill>
                  <a:srgbClr val="FFFFFF"/>
                </a:solidFill>
              </a:defRPr>
            </a:lvl6pPr>
            <a:lvl7pPr lvl="6" algn="l">
              <a:lnSpc>
                <a:spcPct val="100000"/>
              </a:lnSpc>
              <a:spcBef>
                <a:spcPts val="640"/>
              </a:spcBef>
              <a:spcAft>
                <a:spcPts val="0"/>
              </a:spcAft>
              <a:buSzPts val="2000"/>
              <a:buNone/>
              <a:defRPr>
                <a:solidFill>
                  <a:srgbClr val="FFFFFF"/>
                </a:solidFill>
              </a:defRPr>
            </a:lvl7pPr>
            <a:lvl8pPr lvl="7" algn="l">
              <a:lnSpc>
                <a:spcPct val="100000"/>
              </a:lnSpc>
              <a:spcBef>
                <a:spcPts val="640"/>
              </a:spcBef>
              <a:spcAft>
                <a:spcPts val="0"/>
              </a:spcAft>
              <a:buSzPts val="2000"/>
              <a:buNone/>
              <a:defRPr>
                <a:solidFill>
                  <a:srgbClr val="FFFFFF"/>
                </a:solidFill>
              </a:defRPr>
            </a:lvl8pPr>
            <a:lvl9pPr lvl="8" algn="l">
              <a:lnSpc>
                <a:spcPct val="100000"/>
              </a:lnSpc>
              <a:spcBef>
                <a:spcPts val="640"/>
              </a:spcBef>
              <a:spcAft>
                <a:spcPts val="0"/>
              </a:spcAft>
              <a:buSzPts val="2000"/>
              <a:buNone/>
              <a:defRPr>
                <a:solidFill>
                  <a:srgbClr val="FFFFFF"/>
                </a:solidFill>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elios_Third">
  <p:cSld name="CUSTOM_2_4_1_3_1_4">
    <p:spTree>
      <p:nvGrpSpPr>
        <p:cNvPr id="92" name="Shape 92"/>
        <p:cNvGrpSpPr/>
        <p:nvPr/>
      </p:nvGrpSpPr>
      <p:grpSpPr>
        <a:xfrm>
          <a:off x="0" y="0"/>
          <a:ext cx="0" cy="0"/>
          <a:chOff x="0" y="0"/>
          <a:chExt cx="0" cy="0"/>
        </a:xfrm>
      </p:grpSpPr>
      <p:sp>
        <p:nvSpPr>
          <p:cNvPr id="93" name="Google Shape;93;p29"/>
          <p:cNvSpPr/>
          <p:nvPr/>
        </p:nvSpPr>
        <p:spPr>
          <a:xfrm>
            <a:off x="-5800" y="-5800"/>
            <a:ext cx="3003900" cy="51912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sp>
        <p:nvSpPr>
          <p:cNvPr id="94" name="Google Shape;94;p29"/>
          <p:cNvSpPr txBox="1"/>
          <p:nvPr>
            <p:ph type="title"/>
          </p:nvPr>
        </p:nvSpPr>
        <p:spPr>
          <a:xfrm>
            <a:off x="205550" y="886550"/>
            <a:ext cx="2653200" cy="857400"/>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FFFFFF"/>
              </a:buClr>
              <a:buSzPts val="3000"/>
              <a:buFont typeface="Poppins Medium"/>
              <a:buNone/>
              <a:defRPr i="0" u="none" cap="none" strike="noStrike">
                <a:solidFill>
                  <a:srgbClr val="FFFFFF"/>
                </a:solidFill>
                <a:latin typeface="Poppins Medium"/>
                <a:ea typeface="Poppins Medium"/>
                <a:cs typeface="Poppins Medium"/>
                <a:sym typeface="Poppins Medium"/>
              </a:defRPr>
            </a:lvl1pPr>
            <a:lvl2pPr lvl="1" algn="l">
              <a:lnSpc>
                <a:spcPct val="100000"/>
              </a:lnSpc>
              <a:spcBef>
                <a:spcPts val="0"/>
              </a:spcBef>
              <a:spcAft>
                <a:spcPts val="0"/>
              </a:spcAft>
              <a:buClr>
                <a:srgbClr val="FFFFFF"/>
              </a:buClr>
              <a:buSzPts val="1400"/>
              <a:buNone/>
              <a:defRPr sz="1800">
                <a:solidFill>
                  <a:srgbClr val="FFFFFF"/>
                </a:solidFill>
              </a:defRPr>
            </a:lvl2pPr>
            <a:lvl3pPr lvl="2" algn="l">
              <a:lnSpc>
                <a:spcPct val="100000"/>
              </a:lnSpc>
              <a:spcBef>
                <a:spcPts val="0"/>
              </a:spcBef>
              <a:spcAft>
                <a:spcPts val="0"/>
              </a:spcAft>
              <a:buClr>
                <a:srgbClr val="FFFFFF"/>
              </a:buClr>
              <a:buSzPts val="1400"/>
              <a:buNone/>
              <a:defRPr sz="1800">
                <a:solidFill>
                  <a:srgbClr val="FFFFFF"/>
                </a:solidFill>
              </a:defRPr>
            </a:lvl3pPr>
            <a:lvl4pPr lvl="3" algn="l">
              <a:lnSpc>
                <a:spcPct val="100000"/>
              </a:lnSpc>
              <a:spcBef>
                <a:spcPts val="0"/>
              </a:spcBef>
              <a:spcAft>
                <a:spcPts val="0"/>
              </a:spcAft>
              <a:buClr>
                <a:srgbClr val="FFFFFF"/>
              </a:buClr>
              <a:buSzPts val="1400"/>
              <a:buNone/>
              <a:defRPr sz="1800">
                <a:solidFill>
                  <a:srgbClr val="FFFFFF"/>
                </a:solidFill>
              </a:defRPr>
            </a:lvl4pPr>
            <a:lvl5pPr lvl="4" algn="l">
              <a:lnSpc>
                <a:spcPct val="100000"/>
              </a:lnSpc>
              <a:spcBef>
                <a:spcPts val="0"/>
              </a:spcBef>
              <a:spcAft>
                <a:spcPts val="0"/>
              </a:spcAft>
              <a:buClr>
                <a:srgbClr val="FFFFFF"/>
              </a:buClr>
              <a:buSzPts val="1400"/>
              <a:buNone/>
              <a:defRPr sz="1800">
                <a:solidFill>
                  <a:srgbClr val="FFFFFF"/>
                </a:solidFill>
              </a:defRPr>
            </a:lvl5pPr>
            <a:lvl6pPr lvl="5" algn="l">
              <a:lnSpc>
                <a:spcPct val="100000"/>
              </a:lnSpc>
              <a:spcBef>
                <a:spcPts val="0"/>
              </a:spcBef>
              <a:spcAft>
                <a:spcPts val="0"/>
              </a:spcAft>
              <a:buClr>
                <a:srgbClr val="FFFFFF"/>
              </a:buClr>
              <a:buSzPts val="1400"/>
              <a:buNone/>
              <a:defRPr sz="1800">
                <a:solidFill>
                  <a:srgbClr val="FFFFFF"/>
                </a:solidFill>
              </a:defRPr>
            </a:lvl6pPr>
            <a:lvl7pPr lvl="6" algn="l">
              <a:lnSpc>
                <a:spcPct val="100000"/>
              </a:lnSpc>
              <a:spcBef>
                <a:spcPts val="0"/>
              </a:spcBef>
              <a:spcAft>
                <a:spcPts val="0"/>
              </a:spcAft>
              <a:buClr>
                <a:srgbClr val="FFFFFF"/>
              </a:buClr>
              <a:buSzPts val="1400"/>
              <a:buNone/>
              <a:defRPr sz="1800">
                <a:solidFill>
                  <a:srgbClr val="FFFFFF"/>
                </a:solidFill>
              </a:defRPr>
            </a:lvl7pPr>
            <a:lvl8pPr lvl="7" algn="l">
              <a:lnSpc>
                <a:spcPct val="100000"/>
              </a:lnSpc>
              <a:spcBef>
                <a:spcPts val="0"/>
              </a:spcBef>
              <a:spcAft>
                <a:spcPts val="0"/>
              </a:spcAft>
              <a:buClr>
                <a:srgbClr val="FFFFFF"/>
              </a:buClr>
              <a:buSzPts val="1400"/>
              <a:buNone/>
              <a:defRPr sz="1800">
                <a:solidFill>
                  <a:srgbClr val="FFFFFF"/>
                </a:solidFill>
              </a:defRPr>
            </a:lvl8pPr>
            <a:lvl9pPr lvl="8" algn="l">
              <a:lnSpc>
                <a:spcPct val="100000"/>
              </a:lnSpc>
              <a:spcBef>
                <a:spcPts val="0"/>
              </a:spcBef>
              <a:spcAft>
                <a:spcPts val="0"/>
              </a:spcAft>
              <a:buClr>
                <a:srgbClr val="FFFFFF"/>
              </a:buClr>
              <a:buSzPts val="1400"/>
              <a:buNone/>
              <a:defRPr sz="1800">
                <a:solidFill>
                  <a:srgbClr val="FFFFFF"/>
                </a:solidFill>
              </a:defRPr>
            </a:lvl9pPr>
          </a:lstStyle>
          <a:p/>
        </p:txBody>
      </p:sp>
      <p:sp>
        <p:nvSpPr>
          <p:cNvPr id="95" name="Google Shape;95;p29"/>
          <p:cNvSpPr txBox="1"/>
          <p:nvPr>
            <p:ph idx="1" type="subTitle"/>
          </p:nvPr>
        </p:nvSpPr>
        <p:spPr>
          <a:xfrm>
            <a:off x="265314" y="2015350"/>
            <a:ext cx="2181000" cy="2066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640"/>
              </a:spcBef>
              <a:spcAft>
                <a:spcPts val="0"/>
              </a:spcAft>
              <a:buSzPts val="2800"/>
              <a:buNone/>
              <a:defRPr sz="1200">
                <a:solidFill>
                  <a:srgbClr val="FFFFFF"/>
                </a:solidFill>
              </a:defRPr>
            </a:lvl1pPr>
            <a:lvl2pPr lvl="1" algn="l">
              <a:lnSpc>
                <a:spcPct val="100000"/>
              </a:lnSpc>
              <a:spcBef>
                <a:spcPts val="640"/>
              </a:spcBef>
              <a:spcAft>
                <a:spcPts val="0"/>
              </a:spcAft>
              <a:buSzPts val="2800"/>
              <a:buNone/>
              <a:defRPr>
                <a:solidFill>
                  <a:srgbClr val="FFFFFF"/>
                </a:solidFill>
              </a:defRPr>
            </a:lvl2pPr>
            <a:lvl3pPr lvl="2" algn="l">
              <a:lnSpc>
                <a:spcPct val="100000"/>
              </a:lnSpc>
              <a:spcBef>
                <a:spcPts val="640"/>
              </a:spcBef>
              <a:spcAft>
                <a:spcPts val="0"/>
              </a:spcAft>
              <a:buSzPts val="2400"/>
              <a:buNone/>
              <a:defRPr>
                <a:solidFill>
                  <a:srgbClr val="FFFFFF"/>
                </a:solidFill>
              </a:defRPr>
            </a:lvl3pPr>
            <a:lvl4pPr lvl="3" algn="l">
              <a:lnSpc>
                <a:spcPct val="100000"/>
              </a:lnSpc>
              <a:spcBef>
                <a:spcPts val="640"/>
              </a:spcBef>
              <a:spcAft>
                <a:spcPts val="0"/>
              </a:spcAft>
              <a:buSzPts val="2000"/>
              <a:buNone/>
              <a:defRPr>
                <a:solidFill>
                  <a:srgbClr val="FFFFFF"/>
                </a:solidFill>
              </a:defRPr>
            </a:lvl4pPr>
            <a:lvl5pPr lvl="4" algn="l">
              <a:lnSpc>
                <a:spcPct val="100000"/>
              </a:lnSpc>
              <a:spcBef>
                <a:spcPts val="640"/>
              </a:spcBef>
              <a:spcAft>
                <a:spcPts val="0"/>
              </a:spcAft>
              <a:buSzPts val="2000"/>
              <a:buNone/>
              <a:defRPr>
                <a:solidFill>
                  <a:srgbClr val="FFFFFF"/>
                </a:solidFill>
              </a:defRPr>
            </a:lvl5pPr>
            <a:lvl6pPr lvl="5" algn="l">
              <a:lnSpc>
                <a:spcPct val="100000"/>
              </a:lnSpc>
              <a:spcBef>
                <a:spcPts val="640"/>
              </a:spcBef>
              <a:spcAft>
                <a:spcPts val="0"/>
              </a:spcAft>
              <a:buSzPts val="2000"/>
              <a:buNone/>
              <a:defRPr>
                <a:solidFill>
                  <a:srgbClr val="FFFFFF"/>
                </a:solidFill>
              </a:defRPr>
            </a:lvl6pPr>
            <a:lvl7pPr lvl="6" algn="l">
              <a:lnSpc>
                <a:spcPct val="100000"/>
              </a:lnSpc>
              <a:spcBef>
                <a:spcPts val="640"/>
              </a:spcBef>
              <a:spcAft>
                <a:spcPts val="0"/>
              </a:spcAft>
              <a:buSzPts val="2000"/>
              <a:buNone/>
              <a:defRPr>
                <a:solidFill>
                  <a:srgbClr val="FFFFFF"/>
                </a:solidFill>
              </a:defRPr>
            </a:lvl7pPr>
            <a:lvl8pPr lvl="7" algn="l">
              <a:lnSpc>
                <a:spcPct val="100000"/>
              </a:lnSpc>
              <a:spcBef>
                <a:spcPts val="640"/>
              </a:spcBef>
              <a:spcAft>
                <a:spcPts val="0"/>
              </a:spcAft>
              <a:buSzPts val="2000"/>
              <a:buNone/>
              <a:defRPr>
                <a:solidFill>
                  <a:srgbClr val="FFFFFF"/>
                </a:solidFill>
              </a:defRPr>
            </a:lvl8pPr>
            <a:lvl9pPr lvl="8" algn="l">
              <a:lnSpc>
                <a:spcPct val="100000"/>
              </a:lnSpc>
              <a:spcBef>
                <a:spcPts val="640"/>
              </a:spcBef>
              <a:spcAft>
                <a:spcPts val="0"/>
              </a:spcAft>
              <a:buSzPts val="2000"/>
              <a:buNone/>
              <a:defRPr>
                <a:solidFill>
                  <a:srgbClr val="FFFFFF"/>
                </a:solidFill>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elios_Logo">
  <p:cSld name="CUSTOM_1_1_1_1_1_1">
    <p:bg>
      <p:bgPr>
        <a:solidFill>
          <a:schemeClr val="accent6"/>
        </a:solidFill>
      </p:bgPr>
    </p:bg>
    <p:spTree>
      <p:nvGrpSpPr>
        <p:cNvPr id="96" name="Shape 96"/>
        <p:cNvGrpSpPr/>
        <p:nvPr/>
      </p:nvGrpSpPr>
      <p:grpSpPr>
        <a:xfrm>
          <a:off x="0" y="0"/>
          <a:ext cx="0" cy="0"/>
          <a:chOff x="0" y="0"/>
          <a:chExt cx="0" cy="0"/>
        </a:xfrm>
      </p:grpSpPr>
      <p:pic>
        <p:nvPicPr>
          <p:cNvPr descr="Logitech_RGB_white_M.png" id="97" name="Google Shape;97;p30"/>
          <p:cNvPicPr preferRelativeResize="0"/>
          <p:nvPr/>
        </p:nvPicPr>
        <p:blipFill rotWithShape="1">
          <a:blip r:embed="rId2">
            <a:alphaModFix/>
          </a:blip>
          <a:srcRect b="0" l="0" r="0" t="0"/>
          <a:stretch/>
        </p:blipFill>
        <p:spPr>
          <a:xfrm>
            <a:off x="3319925" y="2198175"/>
            <a:ext cx="2504139" cy="747175"/>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1">
  <p:cSld name="TITLE_AND_BODY_1">
    <p:spTree>
      <p:nvGrpSpPr>
        <p:cNvPr id="15" name="Shape 15"/>
        <p:cNvGrpSpPr/>
        <p:nvPr/>
      </p:nvGrpSpPr>
      <p:grpSpPr>
        <a:xfrm>
          <a:off x="0" y="0"/>
          <a:ext cx="0" cy="0"/>
          <a:chOff x="0" y="0"/>
          <a:chExt cx="0" cy="0"/>
        </a:xfrm>
      </p:grpSpPr>
      <p:sp>
        <p:nvSpPr>
          <p:cNvPr id="16" name="Google Shape;16;p4"/>
          <p:cNvSpPr txBox="1"/>
          <p:nvPr>
            <p:ph idx="12" type="sldNum"/>
          </p:nvPr>
        </p:nvSpPr>
        <p:spPr>
          <a:xfrm>
            <a:off x="4484637" y="4905375"/>
            <a:ext cx="170100" cy="172800"/>
          </a:xfrm>
          <a:prstGeom prst="rect">
            <a:avLst/>
          </a:prstGeom>
          <a:noFill/>
          <a:ln>
            <a:noFill/>
          </a:ln>
        </p:spPr>
        <p:txBody>
          <a:bodyPr anchorCtr="0" anchor="t" bIns="19050" lIns="19050" spcFirstLastPara="1" rIns="19050" wrap="square" tIns="19050">
            <a:noAutofit/>
          </a:bodyPr>
          <a:lstStyle>
            <a:lvl1pPr indent="0" lvl="0" marL="0" marR="0" algn="ctr">
              <a:lnSpc>
                <a:spcPct val="100000"/>
              </a:lnSpc>
              <a:spcBef>
                <a:spcPts val="0"/>
              </a:spcBef>
              <a:spcAft>
                <a:spcPts val="0"/>
              </a:spcAft>
              <a:buClr>
                <a:srgbClr val="000000"/>
              </a:buClr>
              <a:buSzPts val="900"/>
              <a:buFont typeface="Helvetica Neue Light"/>
              <a:buNone/>
              <a:defRPr b="0" i="0" sz="900" u="none" cap="none" strike="noStrike">
                <a:solidFill>
                  <a:srgbClr val="898989"/>
                </a:solidFill>
                <a:latin typeface="Helvetica Neue Light"/>
                <a:ea typeface="Helvetica Neue Light"/>
                <a:cs typeface="Helvetica Neue Light"/>
                <a:sym typeface="Helvetica Neue Light"/>
              </a:defRPr>
            </a:lvl1pPr>
            <a:lvl2pPr indent="0" lvl="1" marL="0" marR="0" algn="ctr">
              <a:lnSpc>
                <a:spcPct val="100000"/>
              </a:lnSpc>
              <a:spcBef>
                <a:spcPts val="0"/>
              </a:spcBef>
              <a:spcAft>
                <a:spcPts val="0"/>
              </a:spcAft>
              <a:buClr>
                <a:srgbClr val="000000"/>
              </a:buClr>
              <a:buSzPts val="900"/>
              <a:buFont typeface="Helvetica Neue Light"/>
              <a:buNone/>
              <a:defRPr b="0" i="0" sz="900" u="none" cap="none" strike="noStrike">
                <a:solidFill>
                  <a:srgbClr val="898989"/>
                </a:solidFill>
                <a:latin typeface="Helvetica Neue Light"/>
                <a:ea typeface="Helvetica Neue Light"/>
                <a:cs typeface="Helvetica Neue Light"/>
                <a:sym typeface="Helvetica Neue Light"/>
              </a:defRPr>
            </a:lvl2pPr>
            <a:lvl3pPr indent="0" lvl="2" marL="0" marR="0" algn="ctr">
              <a:lnSpc>
                <a:spcPct val="100000"/>
              </a:lnSpc>
              <a:spcBef>
                <a:spcPts val="0"/>
              </a:spcBef>
              <a:spcAft>
                <a:spcPts val="0"/>
              </a:spcAft>
              <a:buClr>
                <a:srgbClr val="000000"/>
              </a:buClr>
              <a:buSzPts val="900"/>
              <a:buFont typeface="Helvetica Neue Light"/>
              <a:buNone/>
              <a:defRPr b="0" i="0" sz="900" u="none" cap="none" strike="noStrike">
                <a:solidFill>
                  <a:srgbClr val="898989"/>
                </a:solidFill>
                <a:latin typeface="Helvetica Neue Light"/>
                <a:ea typeface="Helvetica Neue Light"/>
                <a:cs typeface="Helvetica Neue Light"/>
                <a:sym typeface="Helvetica Neue Light"/>
              </a:defRPr>
            </a:lvl3pPr>
            <a:lvl4pPr indent="0" lvl="3" marL="0" marR="0" algn="ctr">
              <a:lnSpc>
                <a:spcPct val="100000"/>
              </a:lnSpc>
              <a:spcBef>
                <a:spcPts val="0"/>
              </a:spcBef>
              <a:spcAft>
                <a:spcPts val="0"/>
              </a:spcAft>
              <a:buClr>
                <a:srgbClr val="000000"/>
              </a:buClr>
              <a:buSzPts val="900"/>
              <a:buFont typeface="Helvetica Neue Light"/>
              <a:buNone/>
              <a:defRPr b="0" i="0" sz="900" u="none" cap="none" strike="noStrike">
                <a:solidFill>
                  <a:srgbClr val="898989"/>
                </a:solidFill>
                <a:latin typeface="Helvetica Neue Light"/>
                <a:ea typeface="Helvetica Neue Light"/>
                <a:cs typeface="Helvetica Neue Light"/>
                <a:sym typeface="Helvetica Neue Light"/>
              </a:defRPr>
            </a:lvl4pPr>
            <a:lvl5pPr indent="0" lvl="4" marL="0" marR="0" algn="ctr">
              <a:lnSpc>
                <a:spcPct val="100000"/>
              </a:lnSpc>
              <a:spcBef>
                <a:spcPts val="0"/>
              </a:spcBef>
              <a:spcAft>
                <a:spcPts val="0"/>
              </a:spcAft>
              <a:buClr>
                <a:srgbClr val="000000"/>
              </a:buClr>
              <a:buSzPts val="900"/>
              <a:buFont typeface="Helvetica Neue Light"/>
              <a:buNone/>
              <a:defRPr b="0" i="0" sz="900" u="none" cap="none" strike="noStrike">
                <a:solidFill>
                  <a:srgbClr val="898989"/>
                </a:solidFill>
                <a:latin typeface="Helvetica Neue Light"/>
                <a:ea typeface="Helvetica Neue Light"/>
                <a:cs typeface="Helvetica Neue Light"/>
                <a:sym typeface="Helvetica Neue Light"/>
              </a:defRPr>
            </a:lvl5pPr>
            <a:lvl6pPr indent="0" lvl="5" marL="0" marR="0" algn="ctr">
              <a:lnSpc>
                <a:spcPct val="100000"/>
              </a:lnSpc>
              <a:spcBef>
                <a:spcPts val="0"/>
              </a:spcBef>
              <a:spcAft>
                <a:spcPts val="0"/>
              </a:spcAft>
              <a:buClr>
                <a:srgbClr val="000000"/>
              </a:buClr>
              <a:buSzPts val="900"/>
              <a:buFont typeface="Helvetica Neue Light"/>
              <a:buNone/>
              <a:defRPr b="0" i="0" sz="900" u="none" cap="none" strike="noStrike">
                <a:solidFill>
                  <a:srgbClr val="898989"/>
                </a:solidFill>
                <a:latin typeface="Helvetica Neue Light"/>
                <a:ea typeface="Helvetica Neue Light"/>
                <a:cs typeface="Helvetica Neue Light"/>
                <a:sym typeface="Helvetica Neue Light"/>
              </a:defRPr>
            </a:lvl6pPr>
            <a:lvl7pPr indent="0" lvl="6" marL="0" marR="0" algn="ctr">
              <a:lnSpc>
                <a:spcPct val="100000"/>
              </a:lnSpc>
              <a:spcBef>
                <a:spcPts val="0"/>
              </a:spcBef>
              <a:spcAft>
                <a:spcPts val="0"/>
              </a:spcAft>
              <a:buClr>
                <a:srgbClr val="000000"/>
              </a:buClr>
              <a:buSzPts val="900"/>
              <a:buFont typeface="Helvetica Neue Light"/>
              <a:buNone/>
              <a:defRPr b="0" i="0" sz="900" u="none" cap="none" strike="noStrike">
                <a:solidFill>
                  <a:srgbClr val="898989"/>
                </a:solidFill>
                <a:latin typeface="Helvetica Neue Light"/>
                <a:ea typeface="Helvetica Neue Light"/>
                <a:cs typeface="Helvetica Neue Light"/>
                <a:sym typeface="Helvetica Neue Light"/>
              </a:defRPr>
            </a:lvl7pPr>
            <a:lvl8pPr indent="0" lvl="7" marL="0" marR="0" algn="ctr">
              <a:lnSpc>
                <a:spcPct val="100000"/>
              </a:lnSpc>
              <a:spcBef>
                <a:spcPts val="0"/>
              </a:spcBef>
              <a:spcAft>
                <a:spcPts val="0"/>
              </a:spcAft>
              <a:buClr>
                <a:srgbClr val="000000"/>
              </a:buClr>
              <a:buSzPts val="900"/>
              <a:buFont typeface="Helvetica Neue Light"/>
              <a:buNone/>
              <a:defRPr b="0" i="0" sz="900" u="none" cap="none" strike="noStrike">
                <a:solidFill>
                  <a:srgbClr val="898989"/>
                </a:solidFill>
                <a:latin typeface="Helvetica Neue Light"/>
                <a:ea typeface="Helvetica Neue Light"/>
                <a:cs typeface="Helvetica Neue Light"/>
                <a:sym typeface="Helvetica Neue Light"/>
              </a:defRPr>
            </a:lvl8pPr>
            <a:lvl9pPr indent="0" lvl="8" marL="0" marR="0" algn="ctr">
              <a:lnSpc>
                <a:spcPct val="100000"/>
              </a:lnSpc>
              <a:spcBef>
                <a:spcPts val="0"/>
              </a:spcBef>
              <a:spcAft>
                <a:spcPts val="0"/>
              </a:spcAft>
              <a:buClr>
                <a:srgbClr val="000000"/>
              </a:buClr>
              <a:buSzPts val="900"/>
              <a:buFont typeface="Helvetica Neue Light"/>
              <a:buNone/>
              <a:defRPr b="0" i="0" sz="900" u="none" cap="none" strike="noStrike">
                <a:solidFill>
                  <a:srgbClr val="898989"/>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
              <a:t>‹#›</a:t>
            </a:fld>
            <a:endParaRPr sz="1200">
              <a:latin typeface="Calibri"/>
              <a:ea typeface="Calibri"/>
              <a:cs typeface="Calibri"/>
              <a:sym typeface="Calibri"/>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Kohle_Divider">
  <p:cSld name="TITLE_1_1_4_3">
    <p:bg>
      <p:bgPr>
        <a:solidFill>
          <a:srgbClr val="2F3132"/>
        </a:solidFill>
      </p:bgPr>
    </p:bg>
    <p:spTree>
      <p:nvGrpSpPr>
        <p:cNvPr id="98" name="Shape 98"/>
        <p:cNvGrpSpPr/>
        <p:nvPr/>
      </p:nvGrpSpPr>
      <p:grpSpPr>
        <a:xfrm>
          <a:off x="0" y="0"/>
          <a:ext cx="0" cy="0"/>
          <a:chOff x="0" y="0"/>
          <a:chExt cx="0" cy="0"/>
        </a:xfrm>
      </p:grpSpPr>
      <p:sp>
        <p:nvSpPr>
          <p:cNvPr id="99" name="Google Shape;99;p31"/>
          <p:cNvSpPr txBox="1"/>
          <p:nvPr>
            <p:ph type="ctrTitle"/>
          </p:nvPr>
        </p:nvSpPr>
        <p:spPr>
          <a:xfrm>
            <a:off x="406000" y="1994850"/>
            <a:ext cx="8303700" cy="1102500"/>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rgbClr val="FFFFFF"/>
              </a:buClr>
              <a:buSzPts val="3000"/>
              <a:buNone/>
              <a:defRPr i="0" sz="4400" u="none" cap="none" strike="noStrike">
                <a:solidFill>
                  <a:srgbClr val="FFFFFF"/>
                </a:solidFill>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Kohle_Half">
  <p:cSld name="CUSTOM_2_4_1_2_2_1_1">
    <p:spTree>
      <p:nvGrpSpPr>
        <p:cNvPr id="100" name="Shape 100"/>
        <p:cNvGrpSpPr/>
        <p:nvPr/>
      </p:nvGrpSpPr>
      <p:grpSpPr>
        <a:xfrm>
          <a:off x="0" y="0"/>
          <a:ext cx="0" cy="0"/>
          <a:chOff x="0" y="0"/>
          <a:chExt cx="0" cy="0"/>
        </a:xfrm>
      </p:grpSpPr>
      <p:sp>
        <p:nvSpPr>
          <p:cNvPr id="101" name="Google Shape;101;p32"/>
          <p:cNvSpPr/>
          <p:nvPr/>
        </p:nvSpPr>
        <p:spPr>
          <a:xfrm>
            <a:off x="-5800" y="-5800"/>
            <a:ext cx="4598400" cy="5179200"/>
          </a:xfrm>
          <a:prstGeom prst="rect">
            <a:avLst/>
          </a:prstGeom>
          <a:solidFill>
            <a:srgbClr val="2F313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sp>
        <p:nvSpPr>
          <p:cNvPr id="102" name="Google Shape;102;p32"/>
          <p:cNvSpPr txBox="1"/>
          <p:nvPr>
            <p:ph type="title"/>
          </p:nvPr>
        </p:nvSpPr>
        <p:spPr>
          <a:xfrm>
            <a:off x="205550" y="1038950"/>
            <a:ext cx="4006800" cy="857400"/>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FFFFFF"/>
              </a:buClr>
              <a:buSzPts val="3000"/>
              <a:buFont typeface="Poppins Medium"/>
              <a:buNone/>
              <a:defRPr i="0" u="none" cap="none" strike="noStrike">
                <a:solidFill>
                  <a:srgbClr val="FFFFFF"/>
                </a:solidFill>
                <a:latin typeface="Poppins Medium"/>
                <a:ea typeface="Poppins Medium"/>
                <a:cs typeface="Poppins Medium"/>
                <a:sym typeface="Poppins Medium"/>
              </a:defRPr>
            </a:lvl1pPr>
            <a:lvl2pPr lvl="1" algn="l">
              <a:lnSpc>
                <a:spcPct val="100000"/>
              </a:lnSpc>
              <a:spcBef>
                <a:spcPts val="0"/>
              </a:spcBef>
              <a:spcAft>
                <a:spcPts val="0"/>
              </a:spcAft>
              <a:buClr>
                <a:srgbClr val="FFFFFF"/>
              </a:buClr>
              <a:buSzPts val="1400"/>
              <a:buNone/>
              <a:defRPr sz="1800">
                <a:solidFill>
                  <a:srgbClr val="FFFFFF"/>
                </a:solidFill>
              </a:defRPr>
            </a:lvl2pPr>
            <a:lvl3pPr lvl="2" algn="l">
              <a:lnSpc>
                <a:spcPct val="100000"/>
              </a:lnSpc>
              <a:spcBef>
                <a:spcPts val="0"/>
              </a:spcBef>
              <a:spcAft>
                <a:spcPts val="0"/>
              </a:spcAft>
              <a:buClr>
                <a:srgbClr val="FFFFFF"/>
              </a:buClr>
              <a:buSzPts val="1400"/>
              <a:buNone/>
              <a:defRPr sz="1800">
                <a:solidFill>
                  <a:srgbClr val="FFFFFF"/>
                </a:solidFill>
              </a:defRPr>
            </a:lvl3pPr>
            <a:lvl4pPr lvl="3" algn="l">
              <a:lnSpc>
                <a:spcPct val="100000"/>
              </a:lnSpc>
              <a:spcBef>
                <a:spcPts val="0"/>
              </a:spcBef>
              <a:spcAft>
                <a:spcPts val="0"/>
              </a:spcAft>
              <a:buClr>
                <a:srgbClr val="FFFFFF"/>
              </a:buClr>
              <a:buSzPts val="1400"/>
              <a:buNone/>
              <a:defRPr sz="1800">
                <a:solidFill>
                  <a:srgbClr val="FFFFFF"/>
                </a:solidFill>
              </a:defRPr>
            </a:lvl4pPr>
            <a:lvl5pPr lvl="4" algn="l">
              <a:lnSpc>
                <a:spcPct val="100000"/>
              </a:lnSpc>
              <a:spcBef>
                <a:spcPts val="0"/>
              </a:spcBef>
              <a:spcAft>
                <a:spcPts val="0"/>
              </a:spcAft>
              <a:buClr>
                <a:srgbClr val="FFFFFF"/>
              </a:buClr>
              <a:buSzPts val="1400"/>
              <a:buNone/>
              <a:defRPr sz="1800">
                <a:solidFill>
                  <a:srgbClr val="FFFFFF"/>
                </a:solidFill>
              </a:defRPr>
            </a:lvl5pPr>
            <a:lvl6pPr lvl="5" algn="l">
              <a:lnSpc>
                <a:spcPct val="100000"/>
              </a:lnSpc>
              <a:spcBef>
                <a:spcPts val="0"/>
              </a:spcBef>
              <a:spcAft>
                <a:spcPts val="0"/>
              </a:spcAft>
              <a:buClr>
                <a:srgbClr val="FFFFFF"/>
              </a:buClr>
              <a:buSzPts val="1400"/>
              <a:buNone/>
              <a:defRPr sz="1800">
                <a:solidFill>
                  <a:srgbClr val="FFFFFF"/>
                </a:solidFill>
              </a:defRPr>
            </a:lvl6pPr>
            <a:lvl7pPr lvl="6" algn="l">
              <a:lnSpc>
                <a:spcPct val="100000"/>
              </a:lnSpc>
              <a:spcBef>
                <a:spcPts val="0"/>
              </a:spcBef>
              <a:spcAft>
                <a:spcPts val="0"/>
              </a:spcAft>
              <a:buClr>
                <a:srgbClr val="FFFFFF"/>
              </a:buClr>
              <a:buSzPts val="1400"/>
              <a:buNone/>
              <a:defRPr sz="1800">
                <a:solidFill>
                  <a:srgbClr val="FFFFFF"/>
                </a:solidFill>
              </a:defRPr>
            </a:lvl7pPr>
            <a:lvl8pPr lvl="7" algn="l">
              <a:lnSpc>
                <a:spcPct val="100000"/>
              </a:lnSpc>
              <a:spcBef>
                <a:spcPts val="0"/>
              </a:spcBef>
              <a:spcAft>
                <a:spcPts val="0"/>
              </a:spcAft>
              <a:buClr>
                <a:srgbClr val="FFFFFF"/>
              </a:buClr>
              <a:buSzPts val="1400"/>
              <a:buNone/>
              <a:defRPr sz="1800">
                <a:solidFill>
                  <a:srgbClr val="FFFFFF"/>
                </a:solidFill>
              </a:defRPr>
            </a:lvl8pPr>
            <a:lvl9pPr lvl="8" algn="l">
              <a:lnSpc>
                <a:spcPct val="100000"/>
              </a:lnSpc>
              <a:spcBef>
                <a:spcPts val="0"/>
              </a:spcBef>
              <a:spcAft>
                <a:spcPts val="0"/>
              </a:spcAft>
              <a:buClr>
                <a:srgbClr val="FFFFFF"/>
              </a:buClr>
              <a:buSzPts val="1400"/>
              <a:buNone/>
              <a:defRPr sz="1800">
                <a:solidFill>
                  <a:srgbClr val="FFFFFF"/>
                </a:solidFill>
              </a:defRPr>
            </a:lvl9pPr>
          </a:lstStyle>
          <a:p/>
        </p:txBody>
      </p:sp>
      <p:sp>
        <p:nvSpPr>
          <p:cNvPr id="103" name="Google Shape;103;p32"/>
          <p:cNvSpPr txBox="1"/>
          <p:nvPr>
            <p:ph idx="1" type="subTitle"/>
          </p:nvPr>
        </p:nvSpPr>
        <p:spPr>
          <a:xfrm>
            <a:off x="295800" y="2167750"/>
            <a:ext cx="3293700" cy="2066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640"/>
              </a:spcBef>
              <a:spcAft>
                <a:spcPts val="0"/>
              </a:spcAft>
              <a:buSzPts val="2800"/>
              <a:buNone/>
              <a:defRPr sz="1200">
                <a:solidFill>
                  <a:srgbClr val="FFFFFF"/>
                </a:solidFill>
              </a:defRPr>
            </a:lvl1pPr>
            <a:lvl2pPr lvl="1" algn="l">
              <a:lnSpc>
                <a:spcPct val="100000"/>
              </a:lnSpc>
              <a:spcBef>
                <a:spcPts val="640"/>
              </a:spcBef>
              <a:spcAft>
                <a:spcPts val="0"/>
              </a:spcAft>
              <a:buSzPts val="2800"/>
              <a:buNone/>
              <a:defRPr>
                <a:solidFill>
                  <a:srgbClr val="FFFFFF"/>
                </a:solidFill>
              </a:defRPr>
            </a:lvl2pPr>
            <a:lvl3pPr lvl="2" algn="l">
              <a:lnSpc>
                <a:spcPct val="100000"/>
              </a:lnSpc>
              <a:spcBef>
                <a:spcPts val="640"/>
              </a:spcBef>
              <a:spcAft>
                <a:spcPts val="0"/>
              </a:spcAft>
              <a:buSzPts val="2400"/>
              <a:buNone/>
              <a:defRPr>
                <a:solidFill>
                  <a:srgbClr val="FFFFFF"/>
                </a:solidFill>
              </a:defRPr>
            </a:lvl3pPr>
            <a:lvl4pPr lvl="3" algn="l">
              <a:lnSpc>
                <a:spcPct val="100000"/>
              </a:lnSpc>
              <a:spcBef>
                <a:spcPts val="640"/>
              </a:spcBef>
              <a:spcAft>
                <a:spcPts val="0"/>
              </a:spcAft>
              <a:buSzPts val="2000"/>
              <a:buNone/>
              <a:defRPr>
                <a:solidFill>
                  <a:srgbClr val="FFFFFF"/>
                </a:solidFill>
              </a:defRPr>
            </a:lvl4pPr>
            <a:lvl5pPr lvl="4" algn="l">
              <a:lnSpc>
                <a:spcPct val="100000"/>
              </a:lnSpc>
              <a:spcBef>
                <a:spcPts val="640"/>
              </a:spcBef>
              <a:spcAft>
                <a:spcPts val="0"/>
              </a:spcAft>
              <a:buSzPts val="2000"/>
              <a:buNone/>
              <a:defRPr>
                <a:solidFill>
                  <a:srgbClr val="FFFFFF"/>
                </a:solidFill>
              </a:defRPr>
            </a:lvl5pPr>
            <a:lvl6pPr lvl="5" algn="l">
              <a:lnSpc>
                <a:spcPct val="100000"/>
              </a:lnSpc>
              <a:spcBef>
                <a:spcPts val="640"/>
              </a:spcBef>
              <a:spcAft>
                <a:spcPts val="0"/>
              </a:spcAft>
              <a:buSzPts val="2000"/>
              <a:buNone/>
              <a:defRPr>
                <a:solidFill>
                  <a:srgbClr val="FFFFFF"/>
                </a:solidFill>
              </a:defRPr>
            </a:lvl6pPr>
            <a:lvl7pPr lvl="6" algn="l">
              <a:lnSpc>
                <a:spcPct val="100000"/>
              </a:lnSpc>
              <a:spcBef>
                <a:spcPts val="640"/>
              </a:spcBef>
              <a:spcAft>
                <a:spcPts val="0"/>
              </a:spcAft>
              <a:buSzPts val="2000"/>
              <a:buNone/>
              <a:defRPr>
                <a:solidFill>
                  <a:srgbClr val="FFFFFF"/>
                </a:solidFill>
              </a:defRPr>
            </a:lvl7pPr>
            <a:lvl8pPr lvl="7" algn="l">
              <a:lnSpc>
                <a:spcPct val="100000"/>
              </a:lnSpc>
              <a:spcBef>
                <a:spcPts val="640"/>
              </a:spcBef>
              <a:spcAft>
                <a:spcPts val="0"/>
              </a:spcAft>
              <a:buSzPts val="2000"/>
              <a:buNone/>
              <a:defRPr>
                <a:solidFill>
                  <a:srgbClr val="FFFFFF"/>
                </a:solidFill>
              </a:defRPr>
            </a:lvl8pPr>
            <a:lvl9pPr lvl="8" algn="l">
              <a:lnSpc>
                <a:spcPct val="100000"/>
              </a:lnSpc>
              <a:spcBef>
                <a:spcPts val="640"/>
              </a:spcBef>
              <a:spcAft>
                <a:spcPts val="0"/>
              </a:spcAft>
              <a:buSzPts val="2000"/>
              <a:buNone/>
              <a:defRPr>
                <a:solidFill>
                  <a:srgbClr val="FFFFFF"/>
                </a:solidFill>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Kohle_Third">
  <p:cSld name="CUSTOM_2_4_1_3_1_4_1">
    <p:spTree>
      <p:nvGrpSpPr>
        <p:cNvPr id="104" name="Shape 104"/>
        <p:cNvGrpSpPr/>
        <p:nvPr/>
      </p:nvGrpSpPr>
      <p:grpSpPr>
        <a:xfrm>
          <a:off x="0" y="0"/>
          <a:ext cx="0" cy="0"/>
          <a:chOff x="0" y="0"/>
          <a:chExt cx="0" cy="0"/>
        </a:xfrm>
      </p:grpSpPr>
      <p:sp>
        <p:nvSpPr>
          <p:cNvPr id="105" name="Google Shape;105;p33"/>
          <p:cNvSpPr/>
          <p:nvPr/>
        </p:nvSpPr>
        <p:spPr>
          <a:xfrm>
            <a:off x="-5800" y="-5800"/>
            <a:ext cx="3003900" cy="5191200"/>
          </a:xfrm>
          <a:prstGeom prst="rect">
            <a:avLst/>
          </a:prstGeom>
          <a:solidFill>
            <a:srgbClr val="2F313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sp>
        <p:nvSpPr>
          <p:cNvPr id="106" name="Google Shape;106;p33"/>
          <p:cNvSpPr txBox="1"/>
          <p:nvPr>
            <p:ph type="title"/>
          </p:nvPr>
        </p:nvSpPr>
        <p:spPr>
          <a:xfrm>
            <a:off x="205550" y="886550"/>
            <a:ext cx="2653200" cy="857400"/>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FFFFFF"/>
              </a:buClr>
              <a:buSzPts val="3000"/>
              <a:buFont typeface="Poppins Medium"/>
              <a:buNone/>
              <a:defRPr i="0" u="none" cap="none" strike="noStrike">
                <a:solidFill>
                  <a:srgbClr val="FFFFFF"/>
                </a:solidFill>
                <a:latin typeface="Poppins Medium"/>
                <a:ea typeface="Poppins Medium"/>
                <a:cs typeface="Poppins Medium"/>
                <a:sym typeface="Poppins Medium"/>
              </a:defRPr>
            </a:lvl1pPr>
            <a:lvl2pPr lvl="1" algn="l">
              <a:lnSpc>
                <a:spcPct val="100000"/>
              </a:lnSpc>
              <a:spcBef>
                <a:spcPts val="0"/>
              </a:spcBef>
              <a:spcAft>
                <a:spcPts val="0"/>
              </a:spcAft>
              <a:buClr>
                <a:srgbClr val="FFFFFF"/>
              </a:buClr>
              <a:buSzPts val="1400"/>
              <a:buNone/>
              <a:defRPr sz="1800">
                <a:solidFill>
                  <a:srgbClr val="FFFFFF"/>
                </a:solidFill>
              </a:defRPr>
            </a:lvl2pPr>
            <a:lvl3pPr lvl="2" algn="l">
              <a:lnSpc>
                <a:spcPct val="100000"/>
              </a:lnSpc>
              <a:spcBef>
                <a:spcPts val="0"/>
              </a:spcBef>
              <a:spcAft>
                <a:spcPts val="0"/>
              </a:spcAft>
              <a:buClr>
                <a:srgbClr val="FFFFFF"/>
              </a:buClr>
              <a:buSzPts val="1400"/>
              <a:buNone/>
              <a:defRPr sz="1800">
                <a:solidFill>
                  <a:srgbClr val="FFFFFF"/>
                </a:solidFill>
              </a:defRPr>
            </a:lvl3pPr>
            <a:lvl4pPr lvl="3" algn="l">
              <a:lnSpc>
                <a:spcPct val="100000"/>
              </a:lnSpc>
              <a:spcBef>
                <a:spcPts val="0"/>
              </a:spcBef>
              <a:spcAft>
                <a:spcPts val="0"/>
              </a:spcAft>
              <a:buClr>
                <a:srgbClr val="FFFFFF"/>
              </a:buClr>
              <a:buSzPts val="1400"/>
              <a:buNone/>
              <a:defRPr sz="1800">
                <a:solidFill>
                  <a:srgbClr val="FFFFFF"/>
                </a:solidFill>
              </a:defRPr>
            </a:lvl4pPr>
            <a:lvl5pPr lvl="4" algn="l">
              <a:lnSpc>
                <a:spcPct val="100000"/>
              </a:lnSpc>
              <a:spcBef>
                <a:spcPts val="0"/>
              </a:spcBef>
              <a:spcAft>
                <a:spcPts val="0"/>
              </a:spcAft>
              <a:buClr>
                <a:srgbClr val="FFFFFF"/>
              </a:buClr>
              <a:buSzPts val="1400"/>
              <a:buNone/>
              <a:defRPr sz="1800">
                <a:solidFill>
                  <a:srgbClr val="FFFFFF"/>
                </a:solidFill>
              </a:defRPr>
            </a:lvl5pPr>
            <a:lvl6pPr lvl="5" algn="l">
              <a:lnSpc>
                <a:spcPct val="100000"/>
              </a:lnSpc>
              <a:spcBef>
                <a:spcPts val="0"/>
              </a:spcBef>
              <a:spcAft>
                <a:spcPts val="0"/>
              </a:spcAft>
              <a:buClr>
                <a:srgbClr val="FFFFFF"/>
              </a:buClr>
              <a:buSzPts val="1400"/>
              <a:buNone/>
              <a:defRPr sz="1800">
                <a:solidFill>
                  <a:srgbClr val="FFFFFF"/>
                </a:solidFill>
              </a:defRPr>
            </a:lvl6pPr>
            <a:lvl7pPr lvl="6" algn="l">
              <a:lnSpc>
                <a:spcPct val="100000"/>
              </a:lnSpc>
              <a:spcBef>
                <a:spcPts val="0"/>
              </a:spcBef>
              <a:spcAft>
                <a:spcPts val="0"/>
              </a:spcAft>
              <a:buClr>
                <a:srgbClr val="FFFFFF"/>
              </a:buClr>
              <a:buSzPts val="1400"/>
              <a:buNone/>
              <a:defRPr sz="1800">
                <a:solidFill>
                  <a:srgbClr val="FFFFFF"/>
                </a:solidFill>
              </a:defRPr>
            </a:lvl7pPr>
            <a:lvl8pPr lvl="7" algn="l">
              <a:lnSpc>
                <a:spcPct val="100000"/>
              </a:lnSpc>
              <a:spcBef>
                <a:spcPts val="0"/>
              </a:spcBef>
              <a:spcAft>
                <a:spcPts val="0"/>
              </a:spcAft>
              <a:buClr>
                <a:srgbClr val="FFFFFF"/>
              </a:buClr>
              <a:buSzPts val="1400"/>
              <a:buNone/>
              <a:defRPr sz="1800">
                <a:solidFill>
                  <a:srgbClr val="FFFFFF"/>
                </a:solidFill>
              </a:defRPr>
            </a:lvl8pPr>
            <a:lvl9pPr lvl="8" algn="l">
              <a:lnSpc>
                <a:spcPct val="100000"/>
              </a:lnSpc>
              <a:spcBef>
                <a:spcPts val="0"/>
              </a:spcBef>
              <a:spcAft>
                <a:spcPts val="0"/>
              </a:spcAft>
              <a:buClr>
                <a:srgbClr val="FFFFFF"/>
              </a:buClr>
              <a:buSzPts val="1400"/>
              <a:buNone/>
              <a:defRPr sz="1800">
                <a:solidFill>
                  <a:srgbClr val="FFFFFF"/>
                </a:solidFill>
              </a:defRPr>
            </a:lvl9pPr>
          </a:lstStyle>
          <a:p/>
        </p:txBody>
      </p:sp>
      <p:sp>
        <p:nvSpPr>
          <p:cNvPr id="107" name="Google Shape;107;p33"/>
          <p:cNvSpPr txBox="1"/>
          <p:nvPr>
            <p:ph idx="1" type="subTitle"/>
          </p:nvPr>
        </p:nvSpPr>
        <p:spPr>
          <a:xfrm>
            <a:off x="265314" y="2015350"/>
            <a:ext cx="2181000" cy="2066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640"/>
              </a:spcBef>
              <a:spcAft>
                <a:spcPts val="0"/>
              </a:spcAft>
              <a:buSzPts val="2800"/>
              <a:buNone/>
              <a:defRPr sz="1200">
                <a:solidFill>
                  <a:srgbClr val="FFFFFF"/>
                </a:solidFill>
              </a:defRPr>
            </a:lvl1pPr>
            <a:lvl2pPr lvl="1" algn="l">
              <a:lnSpc>
                <a:spcPct val="100000"/>
              </a:lnSpc>
              <a:spcBef>
                <a:spcPts val="640"/>
              </a:spcBef>
              <a:spcAft>
                <a:spcPts val="0"/>
              </a:spcAft>
              <a:buSzPts val="2800"/>
              <a:buNone/>
              <a:defRPr>
                <a:solidFill>
                  <a:srgbClr val="FFFFFF"/>
                </a:solidFill>
              </a:defRPr>
            </a:lvl2pPr>
            <a:lvl3pPr lvl="2" algn="l">
              <a:lnSpc>
                <a:spcPct val="100000"/>
              </a:lnSpc>
              <a:spcBef>
                <a:spcPts val="640"/>
              </a:spcBef>
              <a:spcAft>
                <a:spcPts val="0"/>
              </a:spcAft>
              <a:buSzPts val="2400"/>
              <a:buNone/>
              <a:defRPr>
                <a:solidFill>
                  <a:srgbClr val="FFFFFF"/>
                </a:solidFill>
              </a:defRPr>
            </a:lvl3pPr>
            <a:lvl4pPr lvl="3" algn="l">
              <a:lnSpc>
                <a:spcPct val="100000"/>
              </a:lnSpc>
              <a:spcBef>
                <a:spcPts val="640"/>
              </a:spcBef>
              <a:spcAft>
                <a:spcPts val="0"/>
              </a:spcAft>
              <a:buSzPts val="2000"/>
              <a:buNone/>
              <a:defRPr>
                <a:solidFill>
                  <a:srgbClr val="FFFFFF"/>
                </a:solidFill>
              </a:defRPr>
            </a:lvl4pPr>
            <a:lvl5pPr lvl="4" algn="l">
              <a:lnSpc>
                <a:spcPct val="100000"/>
              </a:lnSpc>
              <a:spcBef>
                <a:spcPts val="640"/>
              </a:spcBef>
              <a:spcAft>
                <a:spcPts val="0"/>
              </a:spcAft>
              <a:buSzPts val="2000"/>
              <a:buNone/>
              <a:defRPr>
                <a:solidFill>
                  <a:srgbClr val="FFFFFF"/>
                </a:solidFill>
              </a:defRPr>
            </a:lvl5pPr>
            <a:lvl6pPr lvl="5" algn="l">
              <a:lnSpc>
                <a:spcPct val="100000"/>
              </a:lnSpc>
              <a:spcBef>
                <a:spcPts val="640"/>
              </a:spcBef>
              <a:spcAft>
                <a:spcPts val="0"/>
              </a:spcAft>
              <a:buSzPts val="2000"/>
              <a:buNone/>
              <a:defRPr>
                <a:solidFill>
                  <a:srgbClr val="FFFFFF"/>
                </a:solidFill>
              </a:defRPr>
            </a:lvl6pPr>
            <a:lvl7pPr lvl="6" algn="l">
              <a:lnSpc>
                <a:spcPct val="100000"/>
              </a:lnSpc>
              <a:spcBef>
                <a:spcPts val="640"/>
              </a:spcBef>
              <a:spcAft>
                <a:spcPts val="0"/>
              </a:spcAft>
              <a:buSzPts val="2000"/>
              <a:buNone/>
              <a:defRPr>
                <a:solidFill>
                  <a:srgbClr val="FFFFFF"/>
                </a:solidFill>
              </a:defRPr>
            </a:lvl7pPr>
            <a:lvl8pPr lvl="7" algn="l">
              <a:lnSpc>
                <a:spcPct val="100000"/>
              </a:lnSpc>
              <a:spcBef>
                <a:spcPts val="640"/>
              </a:spcBef>
              <a:spcAft>
                <a:spcPts val="0"/>
              </a:spcAft>
              <a:buSzPts val="2000"/>
              <a:buNone/>
              <a:defRPr>
                <a:solidFill>
                  <a:srgbClr val="FFFFFF"/>
                </a:solidFill>
              </a:defRPr>
            </a:lvl8pPr>
            <a:lvl9pPr lvl="8" algn="l">
              <a:lnSpc>
                <a:spcPct val="100000"/>
              </a:lnSpc>
              <a:spcBef>
                <a:spcPts val="640"/>
              </a:spcBef>
              <a:spcAft>
                <a:spcPts val="0"/>
              </a:spcAft>
              <a:buSzPts val="2000"/>
              <a:buNone/>
              <a:defRPr>
                <a:solidFill>
                  <a:srgbClr val="FFFFFF"/>
                </a:solidFill>
              </a:defRPr>
            </a:lvl9pPr>
          </a:lstStyle>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Kohle_logo">
  <p:cSld name="CUSTOM_1_1_2">
    <p:bg>
      <p:bgPr>
        <a:solidFill>
          <a:srgbClr val="2F3132"/>
        </a:solidFill>
      </p:bgPr>
    </p:bg>
    <p:spTree>
      <p:nvGrpSpPr>
        <p:cNvPr id="108" name="Shape 108"/>
        <p:cNvGrpSpPr/>
        <p:nvPr/>
      </p:nvGrpSpPr>
      <p:grpSpPr>
        <a:xfrm>
          <a:off x="0" y="0"/>
          <a:ext cx="0" cy="0"/>
          <a:chOff x="0" y="0"/>
          <a:chExt cx="0" cy="0"/>
        </a:xfrm>
      </p:grpSpPr>
      <p:pic>
        <p:nvPicPr>
          <p:cNvPr descr="Logitech_RGB_white_M.png" id="109" name="Google Shape;109;p34"/>
          <p:cNvPicPr preferRelativeResize="0"/>
          <p:nvPr/>
        </p:nvPicPr>
        <p:blipFill rotWithShape="1">
          <a:blip r:embed="rId2">
            <a:alphaModFix/>
          </a:blip>
          <a:srcRect b="0" l="0" r="0" t="0"/>
          <a:stretch/>
        </p:blipFill>
        <p:spPr>
          <a:xfrm>
            <a:off x="3319925" y="2198175"/>
            <a:ext cx="2504139" cy="747175"/>
          </a:xfrm>
          <a:prstGeom prst="rect">
            <a:avLst/>
          </a:prstGeom>
          <a:noFill/>
          <a:ln>
            <a:noFill/>
          </a:ln>
        </p:spPr>
      </p:pic>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mp; Subhead">
  <p:cSld name="TITLE_2">
    <p:spTree>
      <p:nvGrpSpPr>
        <p:cNvPr id="110" name="Shape 110"/>
        <p:cNvGrpSpPr/>
        <p:nvPr/>
      </p:nvGrpSpPr>
      <p:grpSpPr>
        <a:xfrm>
          <a:off x="0" y="0"/>
          <a:ext cx="0" cy="0"/>
          <a:chOff x="0" y="0"/>
          <a:chExt cx="0" cy="0"/>
        </a:xfrm>
      </p:grpSpPr>
      <p:sp>
        <p:nvSpPr>
          <p:cNvPr id="111" name="Google Shape;111;p35"/>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12" name="Google Shape;112;p35"/>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640"/>
              </a:spcBef>
              <a:spcAft>
                <a:spcPts val="0"/>
              </a:spcAft>
              <a:buSzPts val="2800"/>
              <a:buNone/>
              <a:defRPr sz="2800"/>
            </a:lvl1pPr>
            <a:lvl2pPr lvl="1" algn="ctr">
              <a:lnSpc>
                <a:spcPct val="100000"/>
              </a:lnSpc>
              <a:spcBef>
                <a:spcPts val="560"/>
              </a:spcBef>
              <a:spcAft>
                <a:spcPts val="0"/>
              </a:spcAft>
              <a:buSzPts val="2800"/>
              <a:buNone/>
              <a:defRPr sz="2800"/>
            </a:lvl2pPr>
            <a:lvl3pPr lvl="2" algn="ctr">
              <a:lnSpc>
                <a:spcPct val="100000"/>
              </a:lnSpc>
              <a:spcBef>
                <a:spcPts val="480"/>
              </a:spcBef>
              <a:spcAft>
                <a:spcPts val="0"/>
              </a:spcAft>
              <a:buSzPts val="2800"/>
              <a:buNone/>
              <a:defRPr sz="2800"/>
            </a:lvl3pPr>
            <a:lvl4pPr lvl="3" algn="ctr">
              <a:lnSpc>
                <a:spcPct val="100000"/>
              </a:lnSpc>
              <a:spcBef>
                <a:spcPts val="400"/>
              </a:spcBef>
              <a:spcAft>
                <a:spcPts val="0"/>
              </a:spcAft>
              <a:buSzPts val="2800"/>
              <a:buNone/>
              <a:defRPr sz="2800"/>
            </a:lvl4pPr>
            <a:lvl5pPr lvl="4" algn="ctr">
              <a:lnSpc>
                <a:spcPct val="100000"/>
              </a:lnSpc>
              <a:spcBef>
                <a:spcPts val="400"/>
              </a:spcBef>
              <a:spcAft>
                <a:spcPts val="0"/>
              </a:spcAft>
              <a:buSzPts val="2800"/>
              <a:buNone/>
              <a:defRPr sz="2800"/>
            </a:lvl5pPr>
            <a:lvl6pPr lvl="5" algn="ctr">
              <a:lnSpc>
                <a:spcPct val="100000"/>
              </a:lnSpc>
              <a:spcBef>
                <a:spcPts val="400"/>
              </a:spcBef>
              <a:spcAft>
                <a:spcPts val="0"/>
              </a:spcAft>
              <a:buSzPts val="2800"/>
              <a:buNone/>
              <a:defRPr sz="2800"/>
            </a:lvl6pPr>
            <a:lvl7pPr lvl="6" algn="ctr">
              <a:lnSpc>
                <a:spcPct val="100000"/>
              </a:lnSpc>
              <a:spcBef>
                <a:spcPts val="400"/>
              </a:spcBef>
              <a:spcAft>
                <a:spcPts val="0"/>
              </a:spcAft>
              <a:buSzPts val="2800"/>
              <a:buNone/>
              <a:defRPr sz="2800"/>
            </a:lvl7pPr>
            <a:lvl8pPr lvl="7" algn="ctr">
              <a:lnSpc>
                <a:spcPct val="100000"/>
              </a:lnSpc>
              <a:spcBef>
                <a:spcPts val="400"/>
              </a:spcBef>
              <a:spcAft>
                <a:spcPts val="0"/>
              </a:spcAft>
              <a:buSzPts val="2800"/>
              <a:buNone/>
              <a:defRPr sz="2800"/>
            </a:lvl8pPr>
            <a:lvl9pPr lvl="8" algn="ctr">
              <a:lnSpc>
                <a:spcPct val="100000"/>
              </a:lnSpc>
              <a:spcBef>
                <a:spcPts val="400"/>
              </a:spcBef>
              <a:spcAft>
                <a:spcPts val="0"/>
              </a:spcAft>
              <a:buSzPts val="2800"/>
              <a:buNone/>
              <a:defRPr sz="2800"/>
            </a:lvl9pPr>
          </a:lstStyle>
          <a:p/>
        </p:txBody>
      </p:sp>
      <p:sp>
        <p:nvSpPr>
          <p:cNvPr id="113" name="Google Shape;113;p35"/>
          <p:cNvSpPr txBox="1"/>
          <p:nvPr>
            <p:ph idx="12" type="sldNum"/>
          </p:nvPr>
        </p:nvSpPr>
        <p:spPr>
          <a:xfrm>
            <a:off x="8472458" y="4663217"/>
            <a:ext cx="548700" cy="3936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1pPr>
            <a:lvl2pPr indent="0" lvl="1"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2pPr>
            <a:lvl3pPr indent="0" lvl="2"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3pPr>
            <a:lvl4pPr indent="0" lvl="3"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4pPr>
            <a:lvl5pPr indent="0" lvl="4"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5pPr>
            <a:lvl6pPr indent="0" lvl="5"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6pPr>
            <a:lvl7pPr indent="0" lvl="6"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7pPr>
            <a:lvl8pPr indent="0" lvl="7"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8pPr>
            <a:lvl9pPr indent="0" lvl="8"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4" name="Shape 114"/>
        <p:cNvGrpSpPr/>
        <p:nvPr/>
      </p:nvGrpSpPr>
      <p:grpSpPr>
        <a:xfrm>
          <a:off x="0" y="0"/>
          <a:ext cx="0" cy="0"/>
          <a:chOff x="0" y="0"/>
          <a:chExt cx="0" cy="0"/>
        </a:xfrm>
      </p:grpSpPr>
      <p:sp>
        <p:nvSpPr>
          <p:cNvPr id="115" name="Google Shape;115;p36"/>
          <p:cNvSpPr txBox="1"/>
          <p:nvPr>
            <p:ph idx="12" type="sldNum"/>
          </p:nvPr>
        </p:nvSpPr>
        <p:spPr>
          <a:xfrm>
            <a:off x="8472458" y="4663217"/>
            <a:ext cx="548700" cy="3936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1pPr>
            <a:lvl2pPr indent="0" lvl="1"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2pPr>
            <a:lvl3pPr indent="0" lvl="2"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3pPr>
            <a:lvl4pPr indent="0" lvl="3"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4pPr>
            <a:lvl5pPr indent="0" lvl="4"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5pPr>
            <a:lvl6pPr indent="0" lvl="5"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6pPr>
            <a:lvl7pPr indent="0" lvl="6"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7pPr>
            <a:lvl8pPr indent="0" lvl="7"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8pPr>
            <a:lvl9pPr indent="0" lvl="8"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showMasterSp="0">
  <p:cSld name="Title Only">
    <p:bg>
      <p:bgPr>
        <a:noFill/>
      </p:bgPr>
    </p:bg>
    <p:spTree>
      <p:nvGrpSpPr>
        <p:cNvPr id="116" name="Shape 116"/>
        <p:cNvGrpSpPr/>
        <p:nvPr/>
      </p:nvGrpSpPr>
      <p:grpSpPr>
        <a:xfrm>
          <a:off x="0" y="0"/>
          <a:ext cx="0" cy="0"/>
          <a:chOff x="0" y="0"/>
          <a:chExt cx="0" cy="0"/>
        </a:xfrm>
      </p:grpSpPr>
      <p:sp>
        <p:nvSpPr>
          <p:cNvPr id="117" name="Google Shape;117;p37"/>
          <p:cNvSpPr txBox="1"/>
          <p:nvPr>
            <p:ph type="title"/>
          </p:nvPr>
        </p:nvSpPr>
        <p:spPr>
          <a:xfrm>
            <a:off x="628650" y="273842"/>
            <a:ext cx="7886700" cy="994200"/>
          </a:xfrm>
          <a:prstGeom prst="rect">
            <a:avLst/>
          </a:prstGeom>
          <a:noFill/>
          <a:ln>
            <a:noFill/>
          </a:ln>
        </p:spPr>
        <p:txBody>
          <a:bodyPr anchorCtr="0" anchor="t" bIns="91425" lIns="91425" spcFirstLastPara="1" rIns="91425" wrap="square" tIns="91425">
            <a:noAutofit/>
          </a:bodyPr>
          <a:lstStyle>
            <a:lvl1pPr lvl="0" marR="0" algn="l">
              <a:lnSpc>
                <a:spcPct val="100000"/>
              </a:lnSpc>
              <a:spcBef>
                <a:spcPts val="0"/>
              </a:spcBef>
              <a:spcAft>
                <a:spcPts val="0"/>
              </a:spcAft>
              <a:buClr>
                <a:srgbClr val="000000"/>
              </a:buClr>
              <a:buSzPts val="3000"/>
              <a:buFont typeface="Quattrocento Sans"/>
              <a:buNone/>
              <a:defRPr b="0" i="0" sz="1400" u="none" cap="none" strike="noStrike">
                <a:solidFill>
                  <a:srgbClr val="000000"/>
                </a:solidFill>
                <a:latin typeface="Quattrocento Sans"/>
                <a:ea typeface="Quattrocento Sans"/>
                <a:cs typeface="Quattrocento Sans"/>
                <a:sym typeface="Quattrocento Sans"/>
              </a:defRPr>
            </a:lvl1pPr>
            <a:lvl2pPr lvl="1" marR="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18" name="Google Shape;118;p37"/>
          <p:cNvSpPr/>
          <p:nvPr/>
        </p:nvSpPr>
        <p:spPr>
          <a:xfrm>
            <a:off x="3124200" y="4767264"/>
            <a:ext cx="2895600" cy="231000"/>
          </a:xfrm>
          <a:prstGeom prst="rect">
            <a:avLst/>
          </a:prstGeom>
          <a:noFill/>
          <a:ln>
            <a:noFill/>
          </a:ln>
        </p:spPr>
        <p:txBody>
          <a:bodyPr anchorCtr="0" anchor="t" bIns="45700" lIns="45700" spcFirstLastPara="1" rIns="45700" wrap="square" tIns="45700">
            <a:noAutofit/>
          </a:bodyPr>
          <a:lstStyle/>
          <a:p>
            <a:pPr indent="0" lvl="0" marL="0" marR="0" rtl="0" algn="ctr">
              <a:lnSpc>
                <a:spcPct val="100000"/>
              </a:lnSpc>
              <a:spcBef>
                <a:spcPts val="0"/>
              </a:spcBef>
              <a:spcAft>
                <a:spcPts val="0"/>
              </a:spcAft>
              <a:buClr>
                <a:srgbClr val="000000"/>
              </a:buClr>
              <a:buSzPts val="800"/>
              <a:buFont typeface="Arial Black"/>
              <a:buNone/>
            </a:pPr>
            <a:r>
              <a:rPr b="0" i="0" lang="en" sz="800" u="none" cap="none" strike="noStrike">
                <a:solidFill>
                  <a:srgbClr val="000000"/>
                </a:solidFill>
                <a:latin typeface="Arial Black"/>
                <a:ea typeface="Arial Black"/>
                <a:cs typeface="Arial Black"/>
                <a:sym typeface="Arial Black"/>
              </a:rPr>
              <a:t>LOGITECH</a:t>
            </a:r>
            <a:r>
              <a:rPr b="0" i="0" lang="en" sz="800" u="none" cap="none" strike="noStrike">
                <a:solidFill>
                  <a:srgbClr val="000000"/>
                </a:solidFill>
                <a:latin typeface="Arial"/>
                <a:ea typeface="Arial"/>
                <a:cs typeface="Arial"/>
                <a:sym typeface="Arial"/>
              </a:rPr>
              <a:t>    CONFIDENTIAL: NOT FOR DISTRIBUTION</a:t>
            </a:r>
            <a:endParaRPr b="0" i="0" sz="1400" u="none" cap="none" strike="noStrike">
              <a:solidFill>
                <a:srgbClr val="000000"/>
              </a:solidFill>
              <a:latin typeface="Arial"/>
              <a:ea typeface="Arial"/>
              <a:cs typeface="Arial"/>
              <a:sym typeface="Arial"/>
            </a:endParaRPr>
          </a:p>
        </p:txBody>
      </p:sp>
      <p:sp>
        <p:nvSpPr>
          <p:cNvPr id="119" name="Google Shape;119;p37"/>
          <p:cNvSpPr txBox="1"/>
          <p:nvPr>
            <p:ph idx="12" type="sldNum"/>
          </p:nvPr>
        </p:nvSpPr>
        <p:spPr>
          <a:xfrm>
            <a:off x="8469689" y="4767264"/>
            <a:ext cx="217200" cy="218400"/>
          </a:xfrm>
          <a:prstGeom prst="rect">
            <a:avLst/>
          </a:prstGeom>
          <a:noFill/>
          <a:ln>
            <a:noFill/>
          </a:ln>
        </p:spPr>
        <p:txBody>
          <a:bodyPr anchorCtr="0" anchor="t" bIns="45675" lIns="45675" spcFirstLastPara="1" rIns="45675" wrap="square" tIns="45675">
            <a:noAutofit/>
          </a:bodyPr>
          <a:lstStyle>
            <a:lvl1pPr indent="0" lvl="0" marL="0" marR="0" algn="r">
              <a:lnSpc>
                <a:spcPct val="100000"/>
              </a:lnSpc>
              <a:spcBef>
                <a:spcPts val="0"/>
              </a:spcBef>
              <a:spcAft>
                <a:spcPts val="0"/>
              </a:spcAft>
              <a:buClr>
                <a:srgbClr val="888888"/>
              </a:buClr>
              <a:buSzPts val="800"/>
              <a:buFont typeface="Quattrocento Sans"/>
              <a:buNone/>
              <a:defRPr b="0" i="0" sz="800" u="none" cap="none" strike="noStrike">
                <a:solidFill>
                  <a:srgbClr val="888888"/>
                </a:solidFill>
                <a:latin typeface="Quattrocento Sans"/>
                <a:ea typeface="Quattrocento Sans"/>
                <a:cs typeface="Quattrocento Sans"/>
                <a:sym typeface="Quattrocento Sans"/>
              </a:defRPr>
            </a:lvl1pPr>
            <a:lvl2pPr indent="0" lvl="1" marL="0" marR="0" algn="r">
              <a:lnSpc>
                <a:spcPct val="100000"/>
              </a:lnSpc>
              <a:spcBef>
                <a:spcPts val="0"/>
              </a:spcBef>
              <a:spcAft>
                <a:spcPts val="0"/>
              </a:spcAft>
              <a:buClr>
                <a:srgbClr val="888888"/>
              </a:buClr>
              <a:buSzPts val="800"/>
              <a:buFont typeface="Quattrocento Sans"/>
              <a:buNone/>
              <a:defRPr b="0" i="0" sz="800" u="none" cap="none" strike="noStrike">
                <a:solidFill>
                  <a:srgbClr val="888888"/>
                </a:solidFill>
                <a:latin typeface="Quattrocento Sans"/>
                <a:ea typeface="Quattrocento Sans"/>
                <a:cs typeface="Quattrocento Sans"/>
                <a:sym typeface="Quattrocento Sans"/>
              </a:defRPr>
            </a:lvl2pPr>
            <a:lvl3pPr indent="0" lvl="2" marL="0" marR="0" algn="r">
              <a:lnSpc>
                <a:spcPct val="100000"/>
              </a:lnSpc>
              <a:spcBef>
                <a:spcPts val="0"/>
              </a:spcBef>
              <a:spcAft>
                <a:spcPts val="0"/>
              </a:spcAft>
              <a:buClr>
                <a:srgbClr val="888888"/>
              </a:buClr>
              <a:buSzPts val="800"/>
              <a:buFont typeface="Quattrocento Sans"/>
              <a:buNone/>
              <a:defRPr b="0" i="0" sz="800" u="none" cap="none" strike="noStrike">
                <a:solidFill>
                  <a:srgbClr val="888888"/>
                </a:solidFill>
                <a:latin typeface="Quattrocento Sans"/>
                <a:ea typeface="Quattrocento Sans"/>
                <a:cs typeface="Quattrocento Sans"/>
                <a:sym typeface="Quattrocento Sans"/>
              </a:defRPr>
            </a:lvl3pPr>
            <a:lvl4pPr indent="0" lvl="3" marL="0" marR="0" algn="r">
              <a:lnSpc>
                <a:spcPct val="100000"/>
              </a:lnSpc>
              <a:spcBef>
                <a:spcPts val="0"/>
              </a:spcBef>
              <a:spcAft>
                <a:spcPts val="0"/>
              </a:spcAft>
              <a:buClr>
                <a:srgbClr val="888888"/>
              </a:buClr>
              <a:buSzPts val="800"/>
              <a:buFont typeface="Quattrocento Sans"/>
              <a:buNone/>
              <a:defRPr b="0" i="0" sz="800" u="none" cap="none" strike="noStrike">
                <a:solidFill>
                  <a:srgbClr val="888888"/>
                </a:solidFill>
                <a:latin typeface="Quattrocento Sans"/>
                <a:ea typeface="Quattrocento Sans"/>
                <a:cs typeface="Quattrocento Sans"/>
                <a:sym typeface="Quattrocento Sans"/>
              </a:defRPr>
            </a:lvl4pPr>
            <a:lvl5pPr indent="0" lvl="4" marL="0" marR="0" algn="r">
              <a:lnSpc>
                <a:spcPct val="100000"/>
              </a:lnSpc>
              <a:spcBef>
                <a:spcPts val="0"/>
              </a:spcBef>
              <a:spcAft>
                <a:spcPts val="0"/>
              </a:spcAft>
              <a:buClr>
                <a:srgbClr val="888888"/>
              </a:buClr>
              <a:buSzPts val="800"/>
              <a:buFont typeface="Quattrocento Sans"/>
              <a:buNone/>
              <a:defRPr b="0" i="0" sz="800" u="none" cap="none" strike="noStrike">
                <a:solidFill>
                  <a:srgbClr val="888888"/>
                </a:solidFill>
                <a:latin typeface="Quattrocento Sans"/>
                <a:ea typeface="Quattrocento Sans"/>
                <a:cs typeface="Quattrocento Sans"/>
                <a:sym typeface="Quattrocento Sans"/>
              </a:defRPr>
            </a:lvl5pPr>
            <a:lvl6pPr indent="0" lvl="5" marL="0" marR="0" algn="r">
              <a:lnSpc>
                <a:spcPct val="100000"/>
              </a:lnSpc>
              <a:spcBef>
                <a:spcPts val="0"/>
              </a:spcBef>
              <a:spcAft>
                <a:spcPts val="0"/>
              </a:spcAft>
              <a:buClr>
                <a:srgbClr val="888888"/>
              </a:buClr>
              <a:buSzPts val="800"/>
              <a:buFont typeface="Quattrocento Sans"/>
              <a:buNone/>
              <a:defRPr b="0" i="0" sz="800" u="none" cap="none" strike="noStrike">
                <a:solidFill>
                  <a:srgbClr val="888888"/>
                </a:solidFill>
                <a:latin typeface="Quattrocento Sans"/>
                <a:ea typeface="Quattrocento Sans"/>
                <a:cs typeface="Quattrocento Sans"/>
                <a:sym typeface="Quattrocento Sans"/>
              </a:defRPr>
            </a:lvl6pPr>
            <a:lvl7pPr indent="0" lvl="6" marL="0" marR="0" algn="r">
              <a:lnSpc>
                <a:spcPct val="100000"/>
              </a:lnSpc>
              <a:spcBef>
                <a:spcPts val="0"/>
              </a:spcBef>
              <a:spcAft>
                <a:spcPts val="0"/>
              </a:spcAft>
              <a:buClr>
                <a:srgbClr val="888888"/>
              </a:buClr>
              <a:buSzPts val="800"/>
              <a:buFont typeface="Quattrocento Sans"/>
              <a:buNone/>
              <a:defRPr b="0" i="0" sz="800" u="none" cap="none" strike="noStrike">
                <a:solidFill>
                  <a:srgbClr val="888888"/>
                </a:solidFill>
                <a:latin typeface="Quattrocento Sans"/>
                <a:ea typeface="Quattrocento Sans"/>
                <a:cs typeface="Quattrocento Sans"/>
                <a:sym typeface="Quattrocento Sans"/>
              </a:defRPr>
            </a:lvl7pPr>
            <a:lvl8pPr indent="0" lvl="7" marL="0" marR="0" algn="r">
              <a:lnSpc>
                <a:spcPct val="100000"/>
              </a:lnSpc>
              <a:spcBef>
                <a:spcPts val="0"/>
              </a:spcBef>
              <a:spcAft>
                <a:spcPts val="0"/>
              </a:spcAft>
              <a:buClr>
                <a:srgbClr val="888888"/>
              </a:buClr>
              <a:buSzPts val="800"/>
              <a:buFont typeface="Quattrocento Sans"/>
              <a:buNone/>
              <a:defRPr b="0" i="0" sz="800" u="none" cap="none" strike="noStrike">
                <a:solidFill>
                  <a:srgbClr val="888888"/>
                </a:solidFill>
                <a:latin typeface="Quattrocento Sans"/>
                <a:ea typeface="Quattrocento Sans"/>
                <a:cs typeface="Quattrocento Sans"/>
                <a:sym typeface="Quattrocento Sans"/>
              </a:defRPr>
            </a:lvl8pPr>
            <a:lvl9pPr indent="0" lvl="8" marL="0" marR="0" algn="r">
              <a:lnSpc>
                <a:spcPct val="100000"/>
              </a:lnSpc>
              <a:spcBef>
                <a:spcPts val="0"/>
              </a:spcBef>
              <a:spcAft>
                <a:spcPts val="0"/>
              </a:spcAft>
              <a:buClr>
                <a:srgbClr val="888888"/>
              </a:buClr>
              <a:buSzPts val="800"/>
              <a:buFont typeface="Quattrocento Sans"/>
              <a:buNone/>
              <a:defRPr b="0" i="0" sz="800" u="none" cap="none" strike="noStrike">
                <a:solidFill>
                  <a:srgbClr val="888888"/>
                </a:solidFill>
                <a:latin typeface="Quattrocento Sans"/>
                <a:ea typeface="Quattrocento Sans"/>
                <a:cs typeface="Quattrocento Sans"/>
                <a:sym typeface="Quattrocento Sans"/>
              </a:defRPr>
            </a:lvl9pPr>
          </a:lstStyle>
          <a:p>
            <a:pPr indent="0" lvl="0" marL="0" rtl="0" algn="r">
              <a:spcBef>
                <a:spcPts val="0"/>
              </a:spcBef>
              <a:spcAft>
                <a:spcPts val="0"/>
              </a:spcAft>
              <a:buNone/>
            </a:pPr>
            <a:fld id="{00000000-1234-1234-1234-123412341234}" type="slidenum">
              <a:rPr lang="en"/>
              <a:t>‹#›</a:t>
            </a:fld>
            <a:endParaRPr sz="1200">
              <a:solidFill>
                <a:srgbClr val="898989"/>
              </a:solidFill>
              <a:latin typeface="Calibri"/>
              <a:ea typeface="Calibri"/>
              <a:cs typeface="Calibri"/>
              <a:sym typeface="Calibri"/>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3">
  <p:cSld name="TITLE_3">
    <p:spTree>
      <p:nvGrpSpPr>
        <p:cNvPr id="120" name="Shape 120"/>
        <p:cNvGrpSpPr/>
        <p:nvPr/>
      </p:nvGrpSpPr>
      <p:grpSpPr>
        <a:xfrm>
          <a:off x="0" y="0"/>
          <a:ext cx="0" cy="0"/>
          <a:chOff x="0" y="0"/>
          <a:chExt cx="0" cy="0"/>
        </a:xfrm>
      </p:grpSpPr>
      <p:sp>
        <p:nvSpPr>
          <p:cNvPr id="121" name="Google Shape;121;p38"/>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22" name="Google Shape;122;p38"/>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640"/>
              </a:spcBef>
              <a:spcAft>
                <a:spcPts val="0"/>
              </a:spcAft>
              <a:buSzPts val="2800"/>
              <a:buNone/>
              <a:defRPr sz="2800"/>
            </a:lvl1pPr>
            <a:lvl2pPr lvl="1" algn="ctr">
              <a:lnSpc>
                <a:spcPct val="100000"/>
              </a:lnSpc>
              <a:spcBef>
                <a:spcPts val="560"/>
              </a:spcBef>
              <a:spcAft>
                <a:spcPts val="0"/>
              </a:spcAft>
              <a:buSzPts val="2800"/>
              <a:buNone/>
              <a:defRPr sz="2800"/>
            </a:lvl2pPr>
            <a:lvl3pPr lvl="2" algn="ctr">
              <a:lnSpc>
                <a:spcPct val="100000"/>
              </a:lnSpc>
              <a:spcBef>
                <a:spcPts val="480"/>
              </a:spcBef>
              <a:spcAft>
                <a:spcPts val="0"/>
              </a:spcAft>
              <a:buSzPts val="2800"/>
              <a:buNone/>
              <a:defRPr sz="2800"/>
            </a:lvl3pPr>
            <a:lvl4pPr lvl="3" algn="ctr">
              <a:lnSpc>
                <a:spcPct val="100000"/>
              </a:lnSpc>
              <a:spcBef>
                <a:spcPts val="400"/>
              </a:spcBef>
              <a:spcAft>
                <a:spcPts val="0"/>
              </a:spcAft>
              <a:buSzPts val="2800"/>
              <a:buNone/>
              <a:defRPr sz="2800"/>
            </a:lvl4pPr>
            <a:lvl5pPr lvl="4" algn="ctr">
              <a:lnSpc>
                <a:spcPct val="100000"/>
              </a:lnSpc>
              <a:spcBef>
                <a:spcPts val="400"/>
              </a:spcBef>
              <a:spcAft>
                <a:spcPts val="0"/>
              </a:spcAft>
              <a:buSzPts val="2800"/>
              <a:buNone/>
              <a:defRPr sz="2800"/>
            </a:lvl5pPr>
            <a:lvl6pPr lvl="5" algn="ctr">
              <a:lnSpc>
                <a:spcPct val="100000"/>
              </a:lnSpc>
              <a:spcBef>
                <a:spcPts val="400"/>
              </a:spcBef>
              <a:spcAft>
                <a:spcPts val="0"/>
              </a:spcAft>
              <a:buSzPts val="2800"/>
              <a:buNone/>
              <a:defRPr sz="2800"/>
            </a:lvl6pPr>
            <a:lvl7pPr lvl="6" algn="ctr">
              <a:lnSpc>
                <a:spcPct val="100000"/>
              </a:lnSpc>
              <a:spcBef>
                <a:spcPts val="400"/>
              </a:spcBef>
              <a:spcAft>
                <a:spcPts val="0"/>
              </a:spcAft>
              <a:buSzPts val="2800"/>
              <a:buNone/>
              <a:defRPr sz="2800"/>
            </a:lvl7pPr>
            <a:lvl8pPr lvl="7" algn="ctr">
              <a:lnSpc>
                <a:spcPct val="100000"/>
              </a:lnSpc>
              <a:spcBef>
                <a:spcPts val="400"/>
              </a:spcBef>
              <a:spcAft>
                <a:spcPts val="0"/>
              </a:spcAft>
              <a:buSzPts val="2800"/>
              <a:buNone/>
              <a:defRPr sz="2800"/>
            </a:lvl8pPr>
            <a:lvl9pPr lvl="8" algn="ctr">
              <a:lnSpc>
                <a:spcPct val="100000"/>
              </a:lnSpc>
              <a:spcBef>
                <a:spcPts val="400"/>
              </a:spcBef>
              <a:spcAft>
                <a:spcPts val="0"/>
              </a:spcAft>
              <a:buSzPts val="2800"/>
              <a:buNone/>
              <a:defRPr sz="2800"/>
            </a:lvl9pPr>
          </a:lstStyle>
          <a:p/>
        </p:txBody>
      </p:sp>
      <p:sp>
        <p:nvSpPr>
          <p:cNvPr id="123" name="Google Shape;123;p38"/>
          <p:cNvSpPr txBox="1"/>
          <p:nvPr>
            <p:ph idx="12" type="sldNum"/>
          </p:nvPr>
        </p:nvSpPr>
        <p:spPr>
          <a:xfrm>
            <a:off x="8472458" y="4663217"/>
            <a:ext cx="548700" cy="3936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1pPr>
            <a:lvl2pPr indent="0" lvl="1"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2pPr>
            <a:lvl3pPr indent="0" lvl="2"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3pPr>
            <a:lvl4pPr indent="0" lvl="3"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4pPr>
            <a:lvl5pPr indent="0" lvl="4"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5pPr>
            <a:lvl6pPr indent="0" lvl="5"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6pPr>
            <a:lvl7pPr indent="0" lvl="6"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7pPr>
            <a:lvl8pPr indent="0" lvl="7"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8pPr>
            <a:lvl9pPr indent="0" lvl="8"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4">
  <p:cSld name="TITLE_4">
    <p:spTree>
      <p:nvGrpSpPr>
        <p:cNvPr id="124" name="Shape 124"/>
        <p:cNvGrpSpPr/>
        <p:nvPr/>
      </p:nvGrpSpPr>
      <p:grpSpPr>
        <a:xfrm>
          <a:off x="0" y="0"/>
          <a:ext cx="0" cy="0"/>
          <a:chOff x="0" y="0"/>
          <a:chExt cx="0" cy="0"/>
        </a:xfrm>
      </p:grpSpPr>
      <p:sp>
        <p:nvSpPr>
          <p:cNvPr id="125" name="Google Shape;125;p39"/>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26" name="Google Shape;126;p39"/>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640"/>
              </a:spcBef>
              <a:spcAft>
                <a:spcPts val="0"/>
              </a:spcAft>
              <a:buSzPts val="2800"/>
              <a:buNone/>
              <a:defRPr sz="2800"/>
            </a:lvl1pPr>
            <a:lvl2pPr lvl="1" algn="ctr">
              <a:lnSpc>
                <a:spcPct val="100000"/>
              </a:lnSpc>
              <a:spcBef>
                <a:spcPts val="560"/>
              </a:spcBef>
              <a:spcAft>
                <a:spcPts val="0"/>
              </a:spcAft>
              <a:buSzPts val="2800"/>
              <a:buNone/>
              <a:defRPr sz="2800"/>
            </a:lvl2pPr>
            <a:lvl3pPr lvl="2" algn="ctr">
              <a:lnSpc>
                <a:spcPct val="100000"/>
              </a:lnSpc>
              <a:spcBef>
                <a:spcPts val="480"/>
              </a:spcBef>
              <a:spcAft>
                <a:spcPts val="0"/>
              </a:spcAft>
              <a:buSzPts val="2800"/>
              <a:buNone/>
              <a:defRPr sz="2800"/>
            </a:lvl3pPr>
            <a:lvl4pPr lvl="3" algn="ctr">
              <a:lnSpc>
                <a:spcPct val="100000"/>
              </a:lnSpc>
              <a:spcBef>
                <a:spcPts val="400"/>
              </a:spcBef>
              <a:spcAft>
                <a:spcPts val="0"/>
              </a:spcAft>
              <a:buSzPts val="2800"/>
              <a:buNone/>
              <a:defRPr sz="2800"/>
            </a:lvl4pPr>
            <a:lvl5pPr lvl="4" algn="ctr">
              <a:lnSpc>
                <a:spcPct val="100000"/>
              </a:lnSpc>
              <a:spcBef>
                <a:spcPts val="400"/>
              </a:spcBef>
              <a:spcAft>
                <a:spcPts val="0"/>
              </a:spcAft>
              <a:buSzPts val="2800"/>
              <a:buNone/>
              <a:defRPr sz="2800"/>
            </a:lvl5pPr>
            <a:lvl6pPr lvl="5" algn="ctr">
              <a:lnSpc>
                <a:spcPct val="100000"/>
              </a:lnSpc>
              <a:spcBef>
                <a:spcPts val="400"/>
              </a:spcBef>
              <a:spcAft>
                <a:spcPts val="0"/>
              </a:spcAft>
              <a:buSzPts val="2800"/>
              <a:buNone/>
              <a:defRPr sz="2800"/>
            </a:lvl6pPr>
            <a:lvl7pPr lvl="6" algn="ctr">
              <a:lnSpc>
                <a:spcPct val="100000"/>
              </a:lnSpc>
              <a:spcBef>
                <a:spcPts val="400"/>
              </a:spcBef>
              <a:spcAft>
                <a:spcPts val="0"/>
              </a:spcAft>
              <a:buSzPts val="2800"/>
              <a:buNone/>
              <a:defRPr sz="2800"/>
            </a:lvl7pPr>
            <a:lvl8pPr lvl="7" algn="ctr">
              <a:lnSpc>
                <a:spcPct val="100000"/>
              </a:lnSpc>
              <a:spcBef>
                <a:spcPts val="400"/>
              </a:spcBef>
              <a:spcAft>
                <a:spcPts val="0"/>
              </a:spcAft>
              <a:buSzPts val="2800"/>
              <a:buNone/>
              <a:defRPr sz="2800"/>
            </a:lvl8pPr>
            <a:lvl9pPr lvl="8" algn="ctr">
              <a:lnSpc>
                <a:spcPct val="100000"/>
              </a:lnSpc>
              <a:spcBef>
                <a:spcPts val="400"/>
              </a:spcBef>
              <a:spcAft>
                <a:spcPts val="0"/>
              </a:spcAft>
              <a:buSzPts val="2800"/>
              <a:buNone/>
              <a:defRPr sz="2800"/>
            </a:lvl9pPr>
          </a:lstStyle>
          <a:p/>
        </p:txBody>
      </p:sp>
      <p:sp>
        <p:nvSpPr>
          <p:cNvPr id="127" name="Google Shape;127;p39"/>
          <p:cNvSpPr txBox="1"/>
          <p:nvPr>
            <p:ph idx="12" type="sldNum"/>
          </p:nvPr>
        </p:nvSpPr>
        <p:spPr>
          <a:xfrm>
            <a:off x="8472458" y="4663217"/>
            <a:ext cx="548700" cy="3936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1pPr>
            <a:lvl2pPr indent="0" lvl="1"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2pPr>
            <a:lvl3pPr indent="0" lvl="2"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3pPr>
            <a:lvl4pPr indent="0" lvl="3"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4pPr>
            <a:lvl5pPr indent="0" lvl="4"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5pPr>
            <a:lvl6pPr indent="0" lvl="5"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6pPr>
            <a:lvl7pPr indent="0" lvl="6"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7pPr>
            <a:lvl8pPr indent="0" lvl="7"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8pPr>
            <a:lvl9pPr indent="0" lvl="8"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Orange">
  <p:cSld name="Picture Orange">
    <p:bg>
      <p:bgPr>
        <a:solidFill>
          <a:schemeClr val="accent4"/>
        </a:solidFill>
      </p:bgPr>
    </p:bg>
    <p:spTree>
      <p:nvGrpSpPr>
        <p:cNvPr id="128" name="Shape 128"/>
        <p:cNvGrpSpPr/>
        <p:nvPr/>
      </p:nvGrpSpPr>
      <p:grpSpPr>
        <a:xfrm>
          <a:off x="0" y="0"/>
          <a:ext cx="0" cy="0"/>
          <a:chOff x="0" y="0"/>
          <a:chExt cx="0" cy="0"/>
        </a:xfrm>
      </p:grpSpPr>
      <p:sp>
        <p:nvSpPr>
          <p:cNvPr id="129" name="Google Shape;129;p40"/>
          <p:cNvSpPr txBox="1"/>
          <p:nvPr>
            <p:ph idx="10" type="dt"/>
          </p:nvPr>
        </p:nvSpPr>
        <p:spPr>
          <a:xfrm>
            <a:off x="43705" y="4921623"/>
            <a:ext cx="2133600" cy="1800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9pPr>
          </a:lstStyle>
          <a:p/>
        </p:txBody>
      </p:sp>
      <p:sp>
        <p:nvSpPr>
          <p:cNvPr id="130" name="Google Shape;130;p40"/>
          <p:cNvSpPr txBox="1"/>
          <p:nvPr>
            <p:ph idx="12" type="sldNum"/>
          </p:nvPr>
        </p:nvSpPr>
        <p:spPr>
          <a:xfrm>
            <a:off x="6966695" y="4921623"/>
            <a:ext cx="2133600" cy="180000"/>
          </a:xfrm>
          <a:prstGeom prst="rect">
            <a:avLst/>
          </a:prstGeom>
          <a:noFill/>
          <a:ln>
            <a:noFill/>
          </a:ln>
        </p:spPr>
        <p:txBody>
          <a:bodyPr anchorCtr="0" anchor="t" bIns="34275" lIns="68575" spcFirstLastPara="1" rIns="68575" wrap="square" tIns="34275">
            <a:noAutofit/>
          </a:bodyPr>
          <a:lstStyle>
            <a:lvl1pPr indent="0" lvl="0" marL="0" marR="0" algn="r">
              <a:lnSpc>
                <a:spcPct val="100000"/>
              </a:lnSpc>
              <a:spcBef>
                <a:spcPts val="0"/>
              </a:spcBef>
              <a:spcAft>
                <a:spcPts val="0"/>
              </a:spcAft>
              <a:buClr>
                <a:srgbClr val="898989"/>
              </a:buClr>
              <a:buSzPts val="600"/>
              <a:buFont typeface="Calibri"/>
              <a:buNone/>
              <a:defRPr b="0" i="0" sz="600" u="none" cap="none" strike="noStrike">
                <a:solidFill>
                  <a:srgbClr val="000000"/>
                </a:solidFill>
                <a:latin typeface="Arial"/>
                <a:ea typeface="Arial"/>
                <a:cs typeface="Arial"/>
                <a:sym typeface="Arial"/>
              </a:defRPr>
            </a:lvl1pPr>
            <a:lvl2pPr indent="0" lvl="1" marL="0" marR="0" algn="r">
              <a:lnSpc>
                <a:spcPct val="100000"/>
              </a:lnSpc>
              <a:spcBef>
                <a:spcPts val="0"/>
              </a:spcBef>
              <a:spcAft>
                <a:spcPts val="0"/>
              </a:spcAft>
              <a:buClr>
                <a:srgbClr val="898989"/>
              </a:buClr>
              <a:buSzPts val="600"/>
              <a:buFont typeface="Calibri"/>
              <a:buNone/>
              <a:defRPr b="0" i="0" sz="600" u="none" cap="none" strike="noStrike">
                <a:solidFill>
                  <a:srgbClr val="000000"/>
                </a:solidFill>
                <a:latin typeface="Arial"/>
                <a:ea typeface="Arial"/>
                <a:cs typeface="Arial"/>
                <a:sym typeface="Arial"/>
              </a:defRPr>
            </a:lvl2pPr>
            <a:lvl3pPr indent="0" lvl="2" marL="0" marR="0" algn="r">
              <a:lnSpc>
                <a:spcPct val="100000"/>
              </a:lnSpc>
              <a:spcBef>
                <a:spcPts val="0"/>
              </a:spcBef>
              <a:spcAft>
                <a:spcPts val="0"/>
              </a:spcAft>
              <a:buClr>
                <a:srgbClr val="898989"/>
              </a:buClr>
              <a:buSzPts val="600"/>
              <a:buFont typeface="Calibri"/>
              <a:buNone/>
              <a:defRPr b="0" i="0" sz="600" u="none" cap="none" strike="noStrike">
                <a:solidFill>
                  <a:srgbClr val="000000"/>
                </a:solidFill>
                <a:latin typeface="Arial"/>
                <a:ea typeface="Arial"/>
                <a:cs typeface="Arial"/>
                <a:sym typeface="Arial"/>
              </a:defRPr>
            </a:lvl3pPr>
            <a:lvl4pPr indent="0" lvl="3" marL="0" marR="0" algn="r">
              <a:lnSpc>
                <a:spcPct val="100000"/>
              </a:lnSpc>
              <a:spcBef>
                <a:spcPts val="0"/>
              </a:spcBef>
              <a:spcAft>
                <a:spcPts val="0"/>
              </a:spcAft>
              <a:buClr>
                <a:srgbClr val="898989"/>
              </a:buClr>
              <a:buSzPts val="600"/>
              <a:buFont typeface="Calibri"/>
              <a:buNone/>
              <a:defRPr b="0" i="0" sz="600" u="none" cap="none" strike="noStrike">
                <a:solidFill>
                  <a:srgbClr val="000000"/>
                </a:solidFill>
                <a:latin typeface="Arial"/>
                <a:ea typeface="Arial"/>
                <a:cs typeface="Arial"/>
                <a:sym typeface="Arial"/>
              </a:defRPr>
            </a:lvl4pPr>
            <a:lvl5pPr indent="0" lvl="4" marL="0" marR="0" algn="r">
              <a:lnSpc>
                <a:spcPct val="100000"/>
              </a:lnSpc>
              <a:spcBef>
                <a:spcPts val="0"/>
              </a:spcBef>
              <a:spcAft>
                <a:spcPts val="0"/>
              </a:spcAft>
              <a:buClr>
                <a:srgbClr val="898989"/>
              </a:buClr>
              <a:buSzPts val="600"/>
              <a:buFont typeface="Calibri"/>
              <a:buNone/>
              <a:defRPr b="0" i="0" sz="600" u="none" cap="none" strike="noStrike">
                <a:solidFill>
                  <a:srgbClr val="000000"/>
                </a:solidFill>
                <a:latin typeface="Arial"/>
                <a:ea typeface="Arial"/>
                <a:cs typeface="Arial"/>
                <a:sym typeface="Arial"/>
              </a:defRPr>
            </a:lvl5pPr>
            <a:lvl6pPr indent="0" lvl="5" marL="0" marR="0" algn="r">
              <a:lnSpc>
                <a:spcPct val="100000"/>
              </a:lnSpc>
              <a:spcBef>
                <a:spcPts val="0"/>
              </a:spcBef>
              <a:spcAft>
                <a:spcPts val="0"/>
              </a:spcAft>
              <a:buClr>
                <a:srgbClr val="898989"/>
              </a:buClr>
              <a:buSzPts val="600"/>
              <a:buFont typeface="Calibri"/>
              <a:buNone/>
              <a:defRPr b="0" i="0" sz="600" u="none" cap="none" strike="noStrike">
                <a:solidFill>
                  <a:srgbClr val="000000"/>
                </a:solidFill>
                <a:latin typeface="Arial"/>
                <a:ea typeface="Arial"/>
                <a:cs typeface="Arial"/>
                <a:sym typeface="Arial"/>
              </a:defRPr>
            </a:lvl6pPr>
            <a:lvl7pPr indent="0" lvl="6" marL="0" marR="0" algn="r">
              <a:lnSpc>
                <a:spcPct val="100000"/>
              </a:lnSpc>
              <a:spcBef>
                <a:spcPts val="0"/>
              </a:spcBef>
              <a:spcAft>
                <a:spcPts val="0"/>
              </a:spcAft>
              <a:buClr>
                <a:srgbClr val="898989"/>
              </a:buClr>
              <a:buSzPts val="600"/>
              <a:buFont typeface="Calibri"/>
              <a:buNone/>
              <a:defRPr b="0" i="0" sz="600" u="none" cap="none" strike="noStrike">
                <a:solidFill>
                  <a:srgbClr val="000000"/>
                </a:solidFill>
                <a:latin typeface="Arial"/>
                <a:ea typeface="Arial"/>
                <a:cs typeface="Arial"/>
                <a:sym typeface="Arial"/>
              </a:defRPr>
            </a:lvl7pPr>
            <a:lvl8pPr indent="0" lvl="7" marL="0" marR="0" algn="r">
              <a:lnSpc>
                <a:spcPct val="100000"/>
              </a:lnSpc>
              <a:spcBef>
                <a:spcPts val="0"/>
              </a:spcBef>
              <a:spcAft>
                <a:spcPts val="0"/>
              </a:spcAft>
              <a:buClr>
                <a:srgbClr val="898989"/>
              </a:buClr>
              <a:buSzPts val="600"/>
              <a:buFont typeface="Calibri"/>
              <a:buNone/>
              <a:defRPr b="0" i="0" sz="600" u="none" cap="none" strike="noStrike">
                <a:solidFill>
                  <a:srgbClr val="000000"/>
                </a:solidFill>
                <a:latin typeface="Arial"/>
                <a:ea typeface="Arial"/>
                <a:cs typeface="Arial"/>
                <a:sym typeface="Arial"/>
              </a:defRPr>
            </a:lvl8pPr>
            <a:lvl9pPr indent="0" lvl="8" marL="0" marR="0" algn="r">
              <a:lnSpc>
                <a:spcPct val="100000"/>
              </a:lnSpc>
              <a:spcBef>
                <a:spcPts val="0"/>
              </a:spcBef>
              <a:spcAft>
                <a:spcPts val="0"/>
              </a:spcAft>
              <a:buClr>
                <a:srgbClr val="898989"/>
              </a:buClr>
              <a:buSzPts val="600"/>
              <a:buFont typeface="Calibri"/>
              <a:buNone/>
              <a:defRPr b="0" i="0" sz="600" u="none" cap="none" strike="noStrike">
                <a:solidFill>
                  <a:srgbClr val="000000"/>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
        <p:nvSpPr>
          <p:cNvPr id="131" name="Google Shape;131;p40"/>
          <p:cNvSpPr txBox="1"/>
          <p:nvPr>
            <p:ph idx="11" type="ftr"/>
          </p:nvPr>
        </p:nvSpPr>
        <p:spPr>
          <a:xfrm>
            <a:off x="3124200" y="4921623"/>
            <a:ext cx="2895600" cy="180000"/>
          </a:xfrm>
          <a:prstGeom prst="rect">
            <a:avLst/>
          </a:prstGeom>
          <a:noFill/>
          <a:ln>
            <a:noFill/>
          </a:ln>
        </p:spPr>
        <p:txBody>
          <a:bodyPr anchorCtr="0" anchor="t" bIns="91425" lIns="91425" spcFirstLastPara="1" rIns="91425" wrap="square" tIns="91425">
            <a:noAutofit/>
          </a:bodyPr>
          <a:lstStyle>
            <a:lvl1pPr lvl="0" marR="0" rtl="0" algn="ctr">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White_Divider" type="title">
  <p:cSld name="TITLE">
    <p:spTree>
      <p:nvGrpSpPr>
        <p:cNvPr id="17" name="Shape 17"/>
        <p:cNvGrpSpPr/>
        <p:nvPr/>
      </p:nvGrpSpPr>
      <p:grpSpPr>
        <a:xfrm>
          <a:off x="0" y="0"/>
          <a:ext cx="0" cy="0"/>
          <a:chOff x="0" y="0"/>
          <a:chExt cx="0" cy="0"/>
        </a:xfrm>
      </p:grpSpPr>
      <p:sp>
        <p:nvSpPr>
          <p:cNvPr id="18" name="Google Shape;18;p5"/>
          <p:cNvSpPr txBox="1"/>
          <p:nvPr>
            <p:ph type="ctrTitle"/>
          </p:nvPr>
        </p:nvSpPr>
        <p:spPr>
          <a:xfrm>
            <a:off x="406000" y="1994850"/>
            <a:ext cx="8303700" cy="1102500"/>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chemeClr val="dk1"/>
              </a:buClr>
              <a:buSzPts val="3000"/>
              <a:buFont typeface="Poppins"/>
              <a:buNone/>
              <a:defRPr b="1" i="0" sz="4400" u="none" cap="none" strike="noStrike">
                <a:solidFill>
                  <a:schemeClr val="dk1"/>
                </a:solidFill>
                <a:latin typeface="Poppins"/>
                <a:ea typeface="Poppins"/>
                <a:cs typeface="Poppins"/>
                <a:sym typeface="Poppins"/>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32" name="Shape 132"/>
        <p:cNvGrpSpPr/>
        <p:nvPr/>
      </p:nvGrpSpPr>
      <p:grpSpPr>
        <a:xfrm>
          <a:off x="0" y="0"/>
          <a:ext cx="0" cy="0"/>
          <a:chOff x="0" y="0"/>
          <a:chExt cx="0" cy="0"/>
        </a:xfrm>
      </p:grpSpPr>
      <p:sp>
        <p:nvSpPr>
          <p:cNvPr id="133" name="Google Shape;133;p41"/>
          <p:cNvSpPr txBox="1"/>
          <p:nvPr>
            <p:ph type="title"/>
          </p:nvPr>
        </p:nvSpPr>
        <p:spPr>
          <a:xfrm>
            <a:off x="311700" y="445025"/>
            <a:ext cx="8520600" cy="572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4" name="Google Shape;134;p41"/>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640"/>
              </a:spcBef>
              <a:spcAft>
                <a:spcPts val="0"/>
              </a:spcAft>
              <a:buSzPts val="1400"/>
              <a:buChar char="•"/>
              <a:defRPr sz="1400"/>
            </a:lvl1pPr>
            <a:lvl2pPr indent="-304800" lvl="1" marL="914400" algn="l">
              <a:lnSpc>
                <a:spcPct val="100000"/>
              </a:lnSpc>
              <a:spcBef>
                <a:spcPts val="560"/>
              </a:spcBef>
              <a:spcAft>
                <a:spcPts val="0"/>
              </a:spcAft>
              <a:buSzPts val="1200"/>
              <a:buChar char="–"/>
              <a:defRPr sz="1200"/>
            </a:lvl2pPr>
            <a:lvl3pPr indent="-304800" lvl="2" marL="1371600" algn="l">
              <a:lnSpc>
                <a:spcPct val="100000"/>
              </a:lnSpc>
              <a:spcBef>
                <a:spcPts val="480"/>
              </a:spcBef>
              <a:spcAft>
                <a:spcPts val="0"/>
              </a:spcAft>
              <a:buSzPts val="1200"/>
              <a:buChar char="•"/>
              <a:defRPr sz="1200"/>
            </a:lvl3pPr>
            <a:lvl4pPr indent="-304800" lvl="3" marL="1828800" algn="l">
              <a:lnSpc>
                <a:spcPct val="100000"/>
              </a:lnSpc>
              <a:spcBef>
                <a:spcPts val="400"/>
              </a:spcBef>
              <a:spcAft>
                <a:spcPts val="0"/>
              </a:spcAft>
              <a:buSzPts val="1200"/>
              <a:buChar char="–"/>
              <a:defRPr sz="1200"/>
            </a:lvl4pPr>
            <a:lvl5pPr indent="-304800" lvl="4" marL="2286000" algn="l">
              <a:lnSpc>
                <a:spcPct val="100000"/>
              </a:lnSpc>
              <a:spcBef>
                <a:spcPts val="400"/>
              </a:spcBef>
              <a:spcAft>
                <a:spcPts val="0"/>
              </a:spcAft>
              <a:buSzPts val="1200"/>
              <a:buChar char="»"/>
              <a:defRPr sz="1200"/>
            </a:lvl5pPr>
            <a:lvl6pPr indent="-304800" lvl="5" marL="2743200" algn="l">
              <a:lnSpc>
                <a:spcPct val="100000"/>
              </a:lnSpc>
              <a:spcBef>
                <a:spcPts val="400"/>
              </a:spcBef>
              <a:spcAft>
                <a:spcPts val="0"/>
              </a:spcAft>
              <a:buSzPts val="1200"/>
              <a:buChar char="•"/>
              <a:defRPr sz="1200"/>
            </a:lvl6pPr>
            <a:lvl7pPr indent="-304800" lvl="6" marL="3200400" algn="l">
              <a:lnSpc>
                <a:spcPct val="100000"/>
              </a:lnSpc>
              <a:spcBef>
                <a:spcPts val="400"/>
              </a:spcBef>
              <a:spcAft>
                <a:spcPts val="0"/>
              </a:spcAft>
              <a:buSzPts val="1200"/>
              <a:buChar char="•"/>
              <a:defRPr sz="1200"/>
            </a:lvl7pPr>
            <a:lvl8pPr indent="-304800" lvl="7" marL="3657600" algn="l">
              <a:lnSpc>
                <a:spcPct val="100000"/>
              </a:lnSpc>
              <a:spcBef>
                <a:spcPts val="400"/>
              </a:spcBef>
              <a:spcAft>
                <a:spcPts val="0"/>
              </a:spcAft>
              <a:buSzPts val="1200"/>
              <a:buChar char="•"/>
              <a:defRPr sz="1200"/>
            </a:lvl8pPr>
            <a:lvl9pPr indent="-304800" lvl="8" marL="4114800" algn="l">
              <a:lnSpc>
                <a:spcPct val="100000"/>
              </a:lnSpc>
              <a:spcBef>
                <a:spcPts val="400"/>
              </a:spcBef>
              <a:spcAft>
                <a:spcPts val="0"/>
              </a:spcAft>
              <a:buSzPts val="1200"/>
              <a:buChar char="•"/>
              <a:defRPr sz="1200"/>
            </a:lvl9pPr>
          </a:lstStyle>
          <a:p/>
        </p:txBody>
      </p:sp>
      <p:sp>
        <p:nvSpPr>
          <p:cNvPr id="135" name="Google Shape;135;p41"/>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640"/>
              </a:spcBef>
              <a:spcAft>
                <a:spcPts val="0"/>
              </a:spcAft>
              <a:buSzPts val="1400"/>
              <a:buChar char="•"/>
              <a:defRPr sz="1400"/>
            </a:lvl1pPr>
            <a:lvl2pPr indent="-304800" lvl="1" marL="914400" algn="l">
              <a:lnSpc>
                <a:spcPct val="100000"/>
              </a:lnSpc>
              <a:spcBef>
                <a:spcPts val="560"/>
              </a:spcBef>
              <a:spcAft>
                <a:spcPts val="0"/>
              </a:spcAft>
              <a:buSzPts val="1200"/>
              <a:buChar char="–"/>
              <a:defRPr sz="1200"/>
            </a:lvl2pPr>
            <a:lvl3pPr indent="-304800" lvl="2" marL="1371600" algn="l">
              <a:lnSpc>
                <a:spcPct val="100000"/>
              </a:lnSpc>
              <a:spcBef>
                <a:spcPts val="480"/>
              </a:spcBef>
              <a:spcAft>
                <a:spcPts val="0"/>
              </a:spcAft>
              <a:buSzPts val="1200"/>
              <a:buChar char="•"/>
              <a:defRPr sz="1200"/>
            </a:lvl3pPr>
            <a:lvl4pPr indent="-304800" lvl="3" marL="1828800" algn="l">
              <a:lnSpc>
                <a:spcPct val="100000"/>
              </a:lnSpc>
              <a:spcBef>
                <a:spcPts val="400"/>
              </a:spcBef>
              <a:spcAft>
                <a:spcPts val="0"/>
              </a:spcAft>
              <a:buSzPts val="1200"/>
              <a:buChar char="–"/>
              <a:defRPr sz="1200"/>
            </a:lvl4pPr>
            <a:lvl5pPr indent="-304800" lvl="4" marL="2286000" algn="l">
              <a:lnSpc>
                <a:spcPct val="100000"/>
              </a:lnSpc>
              <a:spcBef>
                <a:spcPts val="400"/>
              </a:spcBef>
              <a:spcAft>
                <a:spcPts val="0"/>
              </a:spcAft>
              <a:buSzPts val="1200"/>
              <a:buChar char="»"/>
              <a:defRPr sz="1200"/>
            </a:lvl5pPr>
            <a:lvl6pPr indent="-304800" lvl="5" marL="2743200" algn="l">
              <a:lnSpc>
                <a:spcPct val="100000"/>
              </a:lnSpc>
              <a:spcBef>
                <a:spcPts val="400"/>
              </a:spcBef>
              <a:spcAft>
                <a:spcPts val="0"/>
              </a:spcAft>
              <a:buSzPts val="1200"/>
              <a:buChar char="•"/>
              <a:defRPr sz="1200"/>
            </a:lvl6pPr>
            <a:lvl7pPr indent="-304800" lvl="6" marL="3200400" algn="l">
              <a:lnSpc>
                <a:spcPct val="100000"/>
              </a:lnSpc>
              <a:spcBef>
                <a:spcPts val="400"/>
              </a:spcBef>
              <a:spcAft>
                <a:spcPts val="0"/>
              </a:spcAft>
              <a:buSzPts val="1200"/>
              <a:buChar char="•"/>
              <a:defRPr sz="1200"/>
            </a:lvl7pPr>
            <a:lvl8pPr indent="-304800" lvl="7" marL="3657600" algn="l">
              <a:lnSpc>
                <a:spcPct val="100000"/>
              </a:lnSpc>
              <a:spcBef>
                <a:spcPts val="400"/>
              </a:spcBef>
              <a:spcAft>
                <a:spcPts val="0"/>
              </a:spcAft>
              <a:buSzPts val="1200"/>
              <a:buChar char="•"/>
              <a:defRPr sz="1200"/>
            </a:lvl8pPr>
            <a:lvl9pPr indent="-304800" lvl="8" marL="4114800" algn="l">
              <a:lnSpc>
                <a:spcPct val="100000"/>
              </a:lnSpc>
              <a:spcBef>
                <a:spcPts val="400"/>
              </a:spcBef>
              <a:spcAft>
                <a:spcPts val="0"/>
              </a:spcAft>
              <a:buSzPts val="1200"/>
              <a:buChar char="•"/>
              <a:defRPr sz="1200"/>
            </a:lvl9pPr>
          </a:lstStyle>
          <a:p/>
        </p:txBody>
      </p:sp>
      <p:sp>
        <p:nvSpPr>
          <p:cNvPr id="136" name="Google Shape;136;p41"/>
          <p:cNvSpPr txBox="1"/>
          <p:nvPr>
            <p:ph idx="12" type="sldNum"/>
          </p:nvPr>
        </p:nvSpPr>
        <p:spPr>
          <a:xfrm>
            <a:off x="8472458" y="4663217"/>
            <a:ext cx="548700" cy="3936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1pPr>
            <a:lvl2pPr indent="0" lvl="1"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2pPr>
            <a:lvl3pPr indent="0" lvl="2"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3pPr>
            <a:lvl4pPr indent="0" lvl="3"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4pPr>
            <a:lvl5pPr indent="0" lvl="4"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5pPr>
            <a:lvl6pPr indent="0" lvl="5"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6pPr>
            <a:lvl7pPr indent="0" lvl="6"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7pPr>
            <a:lvl8pPr indent="0" lvl="7"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8pPr>
            <a:lvl9pPr indent="0" lvl="8"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showMasterSp="0" type="obj">
  <p:cSld name="OBJECT">
    <p:bg>
      <p:bgPr>
        <a:solidFill>
          <a:schemeClr val="lt1"/>
        </a:solidFill>
      </p:bgPr>
    </p:bg>
    <p:spTree>
      <p:nvGrpSpPr>
        <p:cNvPr id="137" name="Shape 137"/>
        <p:cNvGrpSpPr/>
        <p:nvPr/>
      </p:nvGrpSpPr>
      <p:grpSpPr>
        <a:xfrm>
          <a:off x="0" y="0"/>
          <a:ext cx="0" cy="0"/>
          <a:chOff x="0" y="0"/>
          <a:chExt cx="0" cy="0"/>
        </a:xfrm>
      </p:grpSpPr>
      <p:sp>
        <p:nvSpPr>
          <p:cNvPr id="138" name="Google Shape;138;p42"/>
          <p:cNvSpPr/>
          <p:nvPr/>
        </p:nvSpPr>
        <p:spPr>
          <a:xfrm>
            <a:off x="430775" y="1136849"/>
            <a:ext cx="5429100" cy="3659400"/>
          </a:xfrm>
          <a:prstGeom prst="rect">
            <a:avLst/>
          </a:prstGeom>
          <a:blipFill rotWithShape="1">
            <a:blip r:embed="rId2">
              <a:alphaModFix/>
            </a:blip>
            <a:stretch>
              <a:fillRect b="0" l="0" r="0" t="0"/>
            </a:stretch>
          </a:blip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139" name="Google Shape;139;p42"/>
          <p:cNvSpPr txBox="1"/>
          <p:nvPr>
            <p:ph type="title"/>
          </p:nvPr>
        </p:nvSpPr>
        <p:spPr>
          <a:xfrm>
            <a:off x="299721" y="1257300"/>
            <a:ext cx="8544600" cy="299700"/>
          </a:xfrm>
          <a:prstGeom prst="rect">
            <a:avLst/>
          </a:prstGeom>
          <a:noFill/>
          <a:ln>
            <a:noFill/>
          </a:ln>
        </p:spPr>
        <p:txBody>
          <a:bodyPr anchorCtr="0" anchor="t" bIns="91425" lIns="91425" spcFirstLastPara="1" rIns="91425" wrap="square" tIns="91425">
            <a:noAutofit/>
          </a:bodyPr>
          <a:lstStyle>
            <a:lvl1pPr lvl="0" marR="0" algn="l">
              <a:lnSpc>
                <a:spcPct val="100000"/>
              </a:lnSpc>
              <a:spcBef>
                <a:spcPts val="0"/>
              </a:spcBef>
              <a:spcAft>
                <a:spcPts val="0"/>
              </a:spcAft>
              <a:buSzPts val="3000"/>
              <a:buNone/>
              <a:defRPr b="0" i="0" sz="1800" u="none" cap="none" strike="noStrike">
                <a:solidFill>
                  <a:schemeClr val="dk1"/>
                </a:solidFill>
                <a:latin typeface="Courier New"/>
                <a:ea typeface="Courier New"/>
                <a:cs typeface="Courier New"/>
                <a:sym typeface="Courier New"/>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p:txBody>
      </p:sp>
      <p:sp>
        <p:nvSpPr>
          <p:cNvPr id="140" name="Google Shape;140;p42"/>
          <p:cNvSpPr txBox="1"/>
          <p:nvPr>
            <p:ph idx="11" type="ftr"/>
          </p:nvPr>
        </p:nvSpPr>
        <p:spPr>
          <a:xfrm>
            <a:off x="3108960" y="4783455"/>
            <a:ext cx="2926200" cy="257100"/>
          </a:xfrm>
          <a:prstGeom prst="rect">
            <a:avLst/>
          </a:prstGeom>
          <a:noFill/>
          <a:ln>
            <a:noFill/>
          </a:ln>
        </p:spPr>
        <p:txBody>
          <a:bodyPr anchorCtr="0" anchor="t" bIns="91425" lIns="91425" spcFirstLastPara="1" rIns="91425" wrap="square" tIns="91425">
            <a:noAutofit/>
          </a:bodyPr>
          <a:lstStyle>
            <a:lvl1pPr lvl="0" marR="0" rtl="0" algn="ctr">
              <a:lnSpc>
                <a:spcPct val="100000"/>
              </a:lnSpc>
              <a:spcBef>
                <a:spcPts val="0"/>
              </a:spcBef>
              <a:spcAft>
                <a:spcPts val="0"/>
              </a:spcAft>
              <a:buClr>
                <a:srgbClr val="000000"/>
              </a:buClr>
              <a:buSzPts val="1400"/>
              <a:buFont typeface="Arial"/>
              <a:buNone/>
              <a:defRPr b="0" i="0" sz="1800" u="none" cap="none" strike="noStrike">
                <a:solidFill>
                  <a:srgbClr val="888888"/>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41" name="Google Shape;141;p42"/>
          <p:cNvSpPr txBox="1"/>
          <p:nvPr>
            <p:ph idx="10" type="dt"/>
          </p:nvPr>
        </p:nvSpPr>
        <p:spPr>
          <a:xfrm>
            <a:off x="457200" y="4783455"/>
            <a:ext cx="2103000" cy="2571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rgbClr val="000000"/>
              </a:buClr>
              <a:buSzPts val="1400"/>
              <a:buFont typeface="Arial"/>
              <a:buNone/>
              <a:defRPr b="0" i="0" sz="1800" u="none" cap="none" strike="noStrike">
                <a:solidFill>
                  <a:srgbClr val="888888"/>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42" name="Google Shape;142;p42"/>
          <p:cNvSpPr txBox="1"/>
          <p:nvPr>
            <p:ph idx="12" type="sldNum"/>
          </p:nvPr>
        </p:nvSpPr>
        <p:spPr>
          <a:xfrm>
            <a:off x="6583680" y="4783455"/>
            <a:ext cx="2103000" cy="257100"/>
          </a:xfrm>
          <a:prstGeom prst="rect">
            <a:avLst/>
          </a:prstGeom>
          <a:noFill/>
          <a:ln>
            <a:noFill/>
          </a:ln>
        </p:spPr>
        <p:txBody>
          <a:bodyPr anchorCtr="0" anchor="t" bIns="0" lIns="0" spcFirstLastPara="1" rIns="0" wrap="square" tIns="0">
            <a:noAutofit/>
          </a:bodyPr>
          <a:lstStyle>
            <a:lvl1pPr indent="0" lvl="0" marL="0" marR="0" algn="r">
              <a:lnSpc>
                <a:spcPct val="100000"/>
              </a:lnSpc>
              <a:spcBef>
                <a:spcPts val="0"/>
              </a:spcBef>
              <a:spcAft>
                <a:spcPts val="0"/>
              </a:spcAft>
              <a:buClr>
                <a:srgbClr val="898989"/>
              </a:buClr>
              <a:buSzPts val="1800"/>
              <a:buFont typeface="Calibri"/>
              <a:buNone/>
              <a:defRPr b="0" i="0" sz="18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98989"/>
              </a:buClr>
              <a:buSzPts val="1800"/>
              <a:buFont typeface="Calibri"/>
              <a:buNone/>
              <a:defRPr b="0" i="0" sz="18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98989"/>
              </a:buClr>
              <a:buSzPts val="1800"/>
              <a:buFont typeface="Calibri"/>
              <a:buNone/>
              <a:defRPr b="0" i="0" sz="18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98989"/>
              </a:buClr>
              <a:buSzPts val="1800"/>
              <a:buFont typeface="Calibri"/>
              <a:buNone/>
              <a:defRPr b="0" i="0" sz="18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98989"/>
              </a:buClr>
              <a:buSzPts val="1800"/>
              <a:buFont typeface="Calibri"/>
              <a:buNone/>
              <a:defRPr b="0" i="0" sz="18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98989"/>
              </a:buClr>
              <a:buSzPts val="1800"/>
              <a:buFont typeface="Calibri"/>
              <a:buNone/>
              <a:defRPr b="0" i="0" sz="18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98989"/>
              </a:buClr>
              <a:buSzPts val="1800"/>
              <a:buFont typeface="Calibri"/>
              <a:buNone/>
              <a:defRPr b="0" i="0" sz="18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98989"/>
              </a:buClr>
              <a:buSzPts val="1800"/>
              <a:buFont typeface="Calibri"/>
              <a:buNone/>
              <a:defRPr b="0" i="0" sz="18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98989"/>
              </a:buClr>
              <a:buSzPts val="1800"/>
              <a:buFont typeface="Calibri"/>
              <a:buNone/>
              <a:defRPr b="0" i="0" sz="1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sz="1200">
              <a:solidFill>
                <a:srgbClr val="898989"/>
              </a:solidFil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6">
  <p:cSld name="TITLE_6">
    <p:spTree>
      <p:nvGrpSpPr>
        <p:cNvPr id="143" name="Shape 143"/>
        <p:cNvGrpSpPr/>
        <p:nvPr/>
      </p:nvGrpSpPr>
      <p:grpSpPr>
        <a:xfrm>
          <a:off x="0" y="0"/>
          <a:ext cx="0" cy="0"/>
          <a:chOff x="0" y="0"/>
          <a:chExt cx="0" cy="0"/>
        </a:xfrm>
      </p:grpSpPr>
      <p:sp>
        <p:nvSpPr>
          <p:cNvPr id="144" name="Google Shape;144;p43"/>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45" name="Google Shape;145;p43"/>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640"/>
              </a:spcBef>
              <a:spcAft>
                <a:spcPts val="0"/>
              </a:spcAft>
              <a:buSzPts val="2800"/>
              <a:buNone/>
              <a:defRPr sz="2800"/>
            </a:lvl1pPr>
            <a:lvl2pPr lvl="1" algn="ctr">
              <a:lnSpc>
                <a:spcPct val="100000"/>
              </a:lnSpc>
              <a:spcBef>
                <a:spcPts val="560"/>
              </a:spcBef>
              <a:spcAft>
                <a:spcPts val="0"/>
              </a:spcAft>
              <a:buSzPts val="2800"/>
              <a:buNone/>
              <a:defRPr sz="2800"/>
            </a:lvl2pPr>
            <a:lvl3pPr lvl="2" algn="ctr">
              <a:lnSpc>
                <a:spcPct val="100000"/>
              </a:lnSpc>
              <a:spcBef>
                <a:spcPts val="480"/>
              </a:spcBef>
              <a:spcAft>
                <a:spcPts val="0"/>
              </a:spcAft>
              <a:buSzPts val="2800"/>
              <a:buNone/>
              <a:defRPr sz="2800"/>
            </a:lvl3pPr>
            <a:lvl4pPr lvl="3" algn="ctr">
              <a:lnSpc>
                <a:spcPct val="100000"/>
              </a:lnSpc>
              <a:spcBef>
                <a:spcPts val="400"/>
              </a:spcBef>
              <a:spcAft>
                <a:spcPts val="0"/>
              </a:spcAft>
              <a:buSzPts val="2800"/>
              <a:buNone/>
              <a:defRPr sz="2800"/>
            </a:lvl4pPr>
            <a:lvl5pPr lvl="4" algn="ctr">
              <a:lnSpc>
                <a:spcPct val="100000"/>
              </a:lnSpc>
              <a:spcBef>
                <a:spcPts val="400"/>
              </a:spcBef>
              <a:spcAft>
                <a:spcPts val="0"/>
              </a:spcAft>
              <a:buSzPts val="2800"/>
              <a:buNone/>
              <a:defRPr sz="2800"/>
            </a:lvl5pPr>
            <a:lvl6pPr lvl="5" algn="ctr">
              <a:lnSpc>
                <a:spcPct val="100000"/>
              </a:lnSpc>
              <a:spcBef>
                <a:spcPts val="400"/>
              </a:spcBef>
              <a:spcAft>
                <a:spcPts val="0"/>
              </a:spcAft>
              <a:buSzPts val="2800"/>
              <a:buNone/>
              <a:defRPr sz="2800"/>
            </a:lvl6pPr>
            <a:lvl7pPr lvl="6" algn="ctr">
              <a:lnSpc>
                <a:spcPct val="100000"/>
              </a:lnSpc>
              <a:spcBef>
                <a:spcPts val="400"/>
              </a:spcBef>
              <a:spcAft>
                <a:spcPts val="0"/>
              </a:spcAft>
              <a:buSzPts val="2800"/>
              <a:buNone/>
              <a:defRPr sz="2800"/>
            </a:lvl7pPr>
            <a:lvl8pPr lvl="7" algn="ctr">
              <a:lnSpc>
                <a:spcPct val="100000"/>
              </a:lnSpc>
              <a:spcBef>
                <a:spcPts val="400"/>
              </a:spcBef>
              <a:spcAft>
                <a:spcPts val="0"/>
              </a:spcAft>
              <a:buSzPts val="2800"/>
              <a:buNone/>
              <a:defRPr sz="2800"/>
            </a:lvl8pPr>
            <a:lvl9pPr lvl="8" algn="ctr">
              <a:lnSpc>
                <a:spcPct val="100000"/>
              </a:lnSpc>
              <a:spcBef>
                <a:spcPts val="400"/>
              </a:spcBef>
              <a:spcAft>
                <a:spcPts val="0"/>
              </a:spcAft>
              <a:buSzPts val="2800"/>
              <a:buNone/>
              <a:defRPr sz="2800"/>
            </a:lvl9pPr>
          </a:lstStyle>
          <a:p/>
        </p:txBody>
      </p:sp>
      <p:sp>
        <p:nvSpPr>
          <p:cNvPr id="146" name="Google Shape;146;p43"/>
          <p:cNvSpPr txBox="1"/>
          <p:nvPr>
            <p:ph idx="12" type="sldNum"/>
          </p:nvPr>
        </p:nvSpPr>
        <p:spPr>
          <a:xfrm>
            <a:off x="8472458" y="4663217"/>
            <a:ext cx="548700" cy="3936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1pPr>
            <a:lvl2pPr indent="0" lvl="1"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2pPr>
            <a:lvl3pPr indent="0" lvl="2"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3pPr>
            <a:lvl4pPr indent="0" lvl="3"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4pPr>
            <a:lvl5pPr indent="0" lvl="4"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5pPr>
            <a:lvl6pPr indent="0" lvl="5"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6pPr>
            <a:lvl7pPr indent="0" lvl="6"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7pPr>
            <a:lvl8pPr indent="0" lvl="7"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8pPr>
            <a:lvl9pPr indent="0" lvl="8"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5">
  <p:cSld name="TITLE_5">
    <p:spTree>
      <p:nvGrpSpPr>
        <p:cNvPr id="147" name="Shape 147"/>
        <p:cNvGrpSpPr/>
        <p:nvPr/>
      </p:nvGrpSpPr>
      <p:grpSpPr>
        <a:xfrm>
          <a:off x="0" y="0"/>
          <a:ext cx="0" cy="0"/>
          <a:chOff x="0" y="0"/>
          <a:chExt cx="0" cy="0"/>
        </a:xfrm>
      </p:grpSpPr>
      <p:sp>
        <p:nvSpPr>
          <p:cNvPr id="148" name="Google Shape;148;p44"/>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49" name="Google Shape;149;p44"/>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640"/>
              </a:spcBef>
              <a:spcAft>
                <a:spcPts val="0"/>
              </a:spcAft>
              <a:buSzPts val="2800"/>
              <a:buNone/>
              <a:defRPr sz="2800"/>
            </a:lvl1pPr>
            <a:lvl2pPr lvl="1" algn="ctr">
              <a:lnSpc>
                <a:spcPct val="100000"/>
              </a:lnSpc>
              <a:spcBef>
                <a:spcPts val="560"/>
              </a:spcBef>
              <a:spcAft>
                <a:spcPts val="0"/>
              </a:spcAft>
              <a:buSzPts val="2800"/>
              <a:buNone/>
              <a:defRPr sz="2800"/>
            </a:lvl2pPr>
            <a:lvl3pPr lvl="2" algn="ctr">
              <a:lnSpc>
                <a:spcPct val="100000"/>
              </a:lnSpc>
              <a:spcBef>
                <a:spcPts val="480"/>
              </a:spcBef>
              <a:spcAft>
                <a:spcPts val="0"/>
              </a:spcAft>
              <a:buSzPts val="2800"/>
              <a:buNone/>
              <a:defRPr sz="2800"/>
            </a:lvl3pPr>
            <a:lvl4pPr lvl="3" algn="ctr">
              <a:lnSpc>
                <a:spcPct val="100000"/>
              </a:lnSpc>
              <a:spcBef>
                <a:spcPts val="400"/>
              </a:spcBef>
              <a:spcAft>
                <a:spcPts val="0"/>
              </a:spcAft>
              <a:buSzPts val="2800"/>
              <a:buNone/>
              <a:defRPr sz="2800"/>
            </a:lvl4pPr>
            <a:lvl5pPr lvl="4" algn="ctr">
              <a:lnSpc>
                <a:spcPct val="100000"/>
              </a:lnSpc>
              <a:spcBef>
                <a:spcPts val="400"/>
              </a:spcBef>
              <a:spcAft>
                <a:spcPts val="0"/>
              </a:spcAft>
              <a:buSzPts val="2800"/>
              <a:buNone/>
              <a:defRPr sz="2800"/>
            </a:lvl5pPr>
            <a:lvl6pPr lvl="5" algn="ctr">
              <a:lnSpc>
                <a:spcPct val="100000"/>
              </a:lnSpc>
              <a:spcBef>
                <a:spcPts val="400"/>
              </a:spcBef>
              <a:spcAft>
                <a:spcPts val="0"/>
              </a:spcAft>
              <a:buSzPts val="2800"/>
              <a:buNone/>
              <a:defRPr sz="2800"/>
            </a:lvl6pPr>
            <a:lvl7pPr lvl="6" algn="ctr">
              <a:lnSpc>
                <a:spcPct val="100000"/>
              </a:lnSpc>
              <a:spcBef>
                <a:spcPts val="400"/>
              </a:spcBef>
              <a:spcAft>
                <a:spcPts val="0"/>
              </a:spcAft>
              <a:buSzPts val="2800"/>
              <a:buNone/>
              <a:defRPr sz="2800"/>
            </a:lvl7pPr>
            <a:lvl8pPr lvl="7" algn="ctr">
              <a:lnSpc>
                <a:spcPct val="100000"/>
              </a:lnSpc>
              <a:spcBef>
                <a:spcPts val="400"/>
              </a:spcBef>
              <a:spcAft>
                <a:spcPts val="0"/>
              </a:spcAft>
              <a:buSzPts val="2800"/>
              <a:buNone/>
              <a:defRPr sz="2800"/>
            </a:lvl8pPr>
            <a:lvl9pPr lvl="8" algn="ctr">
              <a:lnSpc>
                <a:spcPct val="100000"/>
              </a:lnSpc>
              <a:spcBef>
                <a:spcPts val="400"/>
              </a:spcBef>
              <a:spcAft>
                <a:spcPts val="0"/>
              </a:spcAft>
              <a:buSzPts val="2800"/>
              <a:buNone/>
              <a:defRPr sz="2800"/>
            </a:lvl9pPr>
          </a:lstStyle>
          <a:p/>
        </p:txBody>
      </p:sp>
      <p:sp>
        <p:nvSpPr>
          <p:cNvPr id="150" name="Google Shape;150;p44"/>
          <p:cNvSpPr txBox="1"/>
          <p:nvPr>
            <p:ph idx="12" type="sldNum"/>
          </p:nvPr>
        </p:nvSpPr>
        <p:spPr>
          <a:xfrm>
            <a:off x="8472458" y="4663217"/>
            <a:ext cx="548700" cy="3936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1pPr>
            <a:lvl2pPr indent="0" lvl="1"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2pPr>
            <a:lvl3pPr indent="0" lvl="2"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3pPr>
            <a:lvl4pPr indent="0" lvl="3"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4pPr>
            <a:lvl5pPr indent="0" lvl="4"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5pPr>
            <a:lvl6pPr indent="0" lvl="5"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6pPr>
            <a:lvl7pPr indent="0" lvl="6"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7pPr>
            <a:lvl8pPr indent="0" lvl="7"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8pPr>
            <a:lvl9pPr indent="0" lvl="8"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 Blue">
  <p:cSld name="Title Slide - Blue">
    <p:bg>
      <p:bgPr>
        <a:solidFill>
          <a:schemeClr val="accent2"/>
        </a:solidFill>
      </p:bgPr>
    </p:bg>
    <p:spTree>
      <p:nvGrpSpPr>
        <p:cNvPr id="151" name="Shape 151"/>
        <p:cNvGrpSpPr/>
        <p:nvPr/>
      </p:nvGrpSpPr>
      <p:grpSpPr>
        <a:xfrm>
          <a:off x="0" y="0"/>
          <a:ext cx="0" cy="0"/>
          <a:chOff x="0" y="0"/>
          <a:chExt cx="0" cy="0"/>
        </a:xfrm>
      </p:grpSpPr>
      <p:sp>
        <p:nvSpPr>
          <p:cNvPr id="152" name="Google Shape;152;p45"/>
          <p:cNvSpPr txBox="1"/>
          <p:nvPr>
            <p:ph type="ctrTitle"/>
          </p:nvPr>
        </p:nvSpPr>
        <p:spPr>
          <a:xfrm>
            <a:off x="685800" y="1254342"/>
            <a:ext cx="7772400" cy="2643900"/>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chemeClr val="dk1"/>
              </a:buClr>
              <a:buSzPts val="3000"/>
              <a:buFont typeface="Arial Black"/>
              <a:buNone/>
              <a:defRPr b="0" i="0" sz="3600" u="none" cap="none" strike="noStrike">
                <a:solidFill>
                  <a:schemeClr val="dk1"/>
                </a:solidFill>
                <a:latin typeface="Arial Black"/>
                <a:ea typeface="Arial Black"/>
                <a:cs typeface="Arial Black"/>
                <a:sym typeface="Arial Black"/>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p:txBody>
      </p:sp>
      <p:sp>
        <p:nvSpPr>
          <p:cNvPr id="153" name="Google Shape;153;p45"/>
          <p:cNvSpPr txBox="1"/>
          <p:nvPr>
            <p:ph idx="10" type="dt"/>
          </p:nvPr>
        </p:nvSpPr>
        <p:spPr>
          <a:xfrm>
            <a:off x="457200" y="4924495"/>
            <a:ext cx="2133600" cy="183000"/>
          </a:xfrm>
          <a:prstGeom prst="rect">
            <a:avLst/>
          </a:prstGeom>
          <a:noFill/>
          <a:ln>
            <a:noFill/>
          </a:ln>
        </p:spPr>
        <p:txBody>
          <a:bodyPr anchorCtr="0" anchor="ctr" bIns="91425" lIns="91425" spcFirstLastPara="1" rIns="91425" wrap="square" tIns="91425">
            <a:noAutofit/>
          </a:bodyPr>
          <a:lstStyle>
            <a:lvl1pPr lvl="0" marR="0" rtl="0" algn="l">
              <a:lnSpc>
                <a:spcPct val="100000"/>
              </a:lnSpc>
              <a:spcBef>
                <a:spcPts val="0"/>
              </a:spcBef>
              <a:spcAft>
                <a:spcPts val="0"/>
              </a:spcAft>
              <a:buClr>
                <a:srgbClr val="000000"/>
              </a:buClr>
              <a:buSzPts val="1400"/>
              <a:buFont typeface="Arial"/>
              <a:buNone/>
              <a:defRPr b="0" i="0" sz="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154" name="Google Shape;154;p45"/>
          <p:cNvSpPr txBox="1"/>
          <p:nvPr>
            <p:ph idx="11" type="ftr"/>
          </p:nvPr>
        </p:nvSpPr>
        <p:spPr>
          <a:xfrm>
            <a:off x="3124200" y="4924495"/>
            <a:ext cx="2895600" cy="183000"/>
          </a:xfrm>
          <a:prstGeom prst="rect">
            <a:avLst/>
          </a:prstGeom>
          <a:noFill/>
          <a:ln>
            <a:noFill/>
          </a:ln>
        </p:spPr>
        <p:txBody>
          <a:bodyPr anchorCtr="0" anchor="ctr" bIns="91425" lIns="91425" spcFirstLastPara="1" rIns="91425" wrap="square" tIns="91425">
            <a:noAutofit/>
          </a:bodyPr>
          <a:lstStyle>
            <a:lvl1pPr lvl="0" marR="0" rtl="0" algn="ctr">
              <a:lnSpc>
                <a:spcPct val="100000"/>
              </a:lnSpc>
              <a:spcBef>
                <a:spcPts val="0"/>
              </a:spcBef>
              <a:spcAft>
                <a:spcPts val="0"/>
              </a:spcAft>
              <a:buClr>
                <a:srgbClr val="000000"/>
              </a:buClr>
              <a:buSzPts val="1400"/>
              <a:buFont typeface="Arial"/>
              <a:buNone/>
              <a:defRPr b="0" i="0" sz="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155" name="Google Shape;155;p45"/>
          <p:cNvSpPr txBox="1"/>
          <p:nvPr>
            <p:ph idx="12" type="sldNum"/>
          </p:nvPr>
        </p:nvSpPr>
        <p:spPr>
          <a:xfrm>
            <a:off x="6553200" y="4924495"/>
            <a:ext cx="2133600" cy="1830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98989"/>
              </a:buClr>
              <a:buSzPts val="800"/>
              <a:buFont typeface="Calibri"/>
              <a:buNone/>
              <a:defRPr b="0" i="0" sz="8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898989"/>
              </a:buClr>
              <a:buSzPts val="800"/>
              <a:buFont typeface="Calibri"/>
              <a:buNone/>
              <a:defRPr b="0" i="0" sz="8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898989"/>
              </a:buClr>
              <a:buSzPts val="800"/>
              <a:buFont typeface="Calibri"/>
              <a:buNone/>
              <a:defRPr b="0" i="0" sz="8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898989"/>
              </a:buClr>
              <a:buSzPts val="800"/>
              <a:buFont typeface="Calibri"/>
              <a:buNone/>
              <a:defRPr b="0" i="0" sz="8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898989"/>
              </a:buClr>
              <a:buSzPts val="800"/>
              <a:buFont typeface="Calibri"/>
              <a:buNone/>
              <a:defRPr b="0" i="0" sz="8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898989"/>
              </a:buClr>
              <a:buSzPts val="800"/>
              <a:buFont typeface="Calibri"/>
              <a:buNone/>
              <a:defRPr b="0" i="0" sz="8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898989"/>
              </a:buClr>
              <a:buSzPts val="800"/>
              <a:buFont typeface="Calibri"/>
              <a:buNone/>
              <a:defRPr b="0" i="0" sz="8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898989"/>
              </a:buClr>
              <a:buSzPts val="800"/>
              <a:buFont typeface="Calibri"/>
              <a:buNone/>
              <a:defRPr b="0" i="0" sz="8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898989"/>
              </a:buClr>
              <a:buSzPts val="800"/>
              <a:buFont typeface="Calibri"/>
              <a:buNone/>
              <a:defRPr b="0" i="0" sz="8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py - Blue">
  <p:cSld name="Copy - Blue">
    <p:spTree>
      <p:nvGrpSpPr>
        <p:cNvPr id="156" name="Shape 156"/>
        <p:cNvGrpSpPr/>
        <p:nvPr/>
      </p:nvGrpSpPr>
      <p:grpSpPr>
        <a:xfrm>
          <a:off x="0" y="0"/>
          <a:ext cx="0" cy="0"/>
          <a:chOff x="0" y="0"/>
          <a:chExt cx="0" cy="0"/>
        </a:xfrm>
      </p:grpSpPr>
      <p:sp>
        <p:nvSpPr>
          <p:cNvPr id="157" name="Google Shape;157;p46"/>
          <p:cNvSpPr/>
          <p:nvPr/>
        </p:nvSpPr>
        <p:spPr>
          <a:xfrm>
            <a:off x="0" y="0"/>
            <a:ext cx="9144000" cy="774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58" name="Google Shape;158;p46"/>
          <p:cNvSpPr txBox="1"/>
          <p:nvPr>
            <p:ph idx="10" type="dt"/>
          </p:nvPr>
        </p:nvSpPr>
        <p:spPr>
          <a:xfrm>
            <a:off x="457200" y="4924495"/>
            <a:ext cx="2133600" cy="183000"/>
          </a:xfrm>
          <a:prstGeom prst="rect">
            <a:avLst/>
          </a:prstGeom>
          <a:noFill/>
          <a:ln>
            <a:noFill/>
          </a:ln>
        </p:spPr>
        <p:txBody>
          <a:bodyPr anchorCtr="0" anchor="ctr" bIns="91425" lIns="91425" spcFirstLastPara="1" rIns="91425" wrap="square" tIns="91425">
            <a:noAutofit/>
          </a:bodyPr>
          <a:lstStyle>
            <a:lvl1pPr lvl="0" marR="0" rtl="0" algn="l">
              <a:lnSpc>
                <a:spcPct val="100000"/>
              </a:lnSpc>
              <a:spcBef>
                <a:spcPts val="0"/>
              </a:spcBef>
              <a:spcAft>
                <a:spcPts val="0"/>
              </a:spcAft>
              <a:buClr>
                <a:srgbClr val="000000"/>
              </a:buClr>
              <a:buSzPts val="1400"/>
              <a:buFont typeface="Arial"/>
              <a:buNone/>
              <a:defRPr b="0" i="0" sz="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159" name="Google Shape;159;p46"/>
          <p:cNvSpPr txBox="1"/>
          <p:nvPr>
            <p:ph idx="11" type="ftr"/>
          </p:nvPr>
        </p:nvSpPr>
        <p:spPr>
          <a:xfrm>
            <a:off x="3124200" y="4924495"/>
            <a:ext cx="2895600" cy="183000"/>
          </a:xfrm>
          <a:prstGeom prst="rect">
            <a:avLst/>
          </a:prstGeom>
          <a:noFill/>
          <a:ln>
            <a:noFill/>
          </a:ln>
        </p:spPr>
        <p:txBody>
          <a:bodyPr anchorCtr="0" anchor="ctr" bIns="91425" lIns="91425" spcFirstLastPara="1" rIns="91425" wrap="square" tIns="91425">
            <a:noAutofit/>
          </a:bodyPr>
          <a:lstStyle>
            <a:lvl1pPr lvl="0" marR="0" rtl="0" algn="ctr">
              <a:lnSpc>
                <a:spcPct val="100000"/>
              </a:lnSpc>
              <a:spcBef>
                <a:spcPts val="0"/>
              </a:spcBef>
              <a:spcAft>
                <a:spcPts val="0"/>
              </a:spcAft>
              <a:buClr>
                <a:srgbClr val="000000"/>
              </a:buClr>
              <a:buSzPts val="1400"/>
              <a:buFont typeface="Arial"/>
              <a:buNone/>
              <a:defRPr b="0" i="0" sz="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160" name="Google Shape;160;p46"/>
          <p:cNvSpPr txBox="1"/>
          <p:nvPr>
            <p:ph idx="12" type="sldNum"/>
          </p:nvPr>
        </p:nvSpPr>
        <p:spPr>
          <a:xfrm>
            <a:off x="6553200" y="4924495"/>
            <a:ext cx="2133600" cy="1830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98989"/>
              </a:buClr>
              <a:buSzPts val="800"/>
              <a:buFont typeface="Calibri"/>
              <a:buNone/>
              <a:defRPr b="0" i="0" sz="8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898989"/>
              </a:buClr>
              <a:buSzPts val="800"/>
              <a:buFont typeface="Calibri"/>
              <a:buNone/>
              <a:defRPr b="0" i="0" sz="8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898989"/>
              </a:buClr>
              <a:buSzPts val="800"/>
              <a:buFont typeface="Calibri"/>
              <a:buNone/>
              <a:defRPr b="0" i="0" sz="8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898989"/>
              </a:buClr>
              <a:buSzPts val="800"/>
              <a:buFont typeface="Calibri"/>
              <a:buNone/>
              <a:defRPr b="0" i="0" sz="8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898989"/>
              </a:buClr>
              <a:buSzPts val="800"/>
              <a:buFont typeface="Calibri"/>
              <a:buNone/>
              <a:defRPr b="0" i="0" sz="8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898989"/>
              </a:buClr>
              <a:buSzPts val="800"/>
              <a:buFont typeface="Calibri"/>
              <a:buNone/>
              <a:defRPr b="0" i="0" sz="8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898989"/>
              </a:buClr>
              <a:buSzPts val="800"/>
              <a:buFont typeface="Calibri"/>
              <a:buNone/>
              <a:defRPr b="0" i="0" sz="8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898989"/>
              </a:buClr>
              <a:buSzPts val="800"/>
              <a:buFont typeface="Calibri"/>
              <a:buNone/>
              <a:defRPr b="0" i="0" sz="8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898989"/>
              </a:buClr>
              <a:buSzPts val="800"/>
              <a:buFont typeface="Calibri"/>
              <a:buNone/>
              <a:defRPr b="0" i="0" sz="8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
        <p:nvSpPr>
          <p:cNvPr id="161" name="Google Shape;161;p46"/>
          <p:cNvSpPr txBox="1"/>
          <p:nvPr>
            <p:ph idx="1" type="body"/>
          </p:nvPr>
        </p:nvSpPr>
        <p:spPr>
          <a:xfrm>
            <a:off x="457200" y="914400"/>
            <a:ext cx="8229600" cy="3450300"/>
          </a:xfrm>
          <a:prstGeom prst="rect">
            <a:avLst/>
          </a:prstGeom>
          <a:noFill/>
          <a:ln>
            <a:noFill/>
          </a:ln>
        </p:spPr>
        <p:txBody>
          <a:bodyPr anchorCtr="0" anchor="t" bIns="91425" lIns="91425" spcFirstLastPara="1" rIns="91425" wrap="square" tIns="91425">
            <a:noAutofit/>
          </a:bodyPr>
          <a:lstStyle>
            <a:lvl1pPr indent="-336550" lvl="0" marL="457200" marR="0" algn="l">
              <a:lnSpc>
                <a:spcPct val="100000"/>
              </a:lnSpc>
              <a:spcBef>
                <a:spcPts val="340"/>
              </a:spcBef>
              <a:spcAft>
                <a:spcPts val="0"/>
              </a:spcAft>
              <a:buClr>
                <a:schemeClr val="dk1"/>
              </a:buClr>
              <a:buSzPts val="1700"/>
              <a:buFont typeface="Arial"/>
              <a:buChar char="•"/>
              <a:defRPr b="0" i="0" sz="1700" u="none" cap="none" strike="noStrike">
                <a:solidFill>
                  <a:schemeClr val="dk1"/>
                </a:solidFill>
                <a:latin typeface="Arial"/>
                <a:ea typeface="Arial"/>
                <a:cs typeface="Arial"/>
                <a:sym typeface="Arial"/>
              </a:defRPr>
            </a:lvl1pPr>
            <a:lvl2pPr indent="-295275" lvl="1" marL="914400" marR="0" algn="l">
              <a:lnSpc>
                <a:spcPct val="100000"/>
              </a:lnSpc>
              <a:spcBef>
                <a:spcPts val="300"/>
              </a:spcBef>
              <a:spcAft>
                <a:spcPts val="0"/>
              </a:spcAft>
              <a:buClr>
                <a:schemeClr val="dk1"/>
              </a:buClr>
              <a:buSzPts val="1050"/>
              <a:buFont typeface="Courier New"/>
              <a:buChar char="o"/>
              <a:defRPr b="0" i="0" sz="1500" u="none" cap="none" strike="noStrike">
                <a:solidFill>
                  <a:schemeClr val="dk1"/>
                </a:solidFill>
                <a:latin typeface="Arial"/>
                <a:ea typeface="Arial"/>
                <a:cs typeface="Arial"/>
                <a:sym typeface="Arial"/>
              </a:defRPr>
            </a:lvl2pPr>
            <a:lvl3pPr indent="-304800" lvl="2" marL="1371600" marR="0" algn="l">
              <a:lnSpc>
                <a:spcPct val="100000"/>
              </a:lnSpc>
              <a:spcBef>
                <a:spcPts val="24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indent="-355600" lvl="3" marL="1828800" marR="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162" name="Google Shape;162;p46"/>
          <p:cNvSpPr txBox="1"/>
          <p:nvPr>
            <p:ph type="title"/>
          </p:nvPr>
        </p:nvSpPr>
        <p:spPr>
          <a:xfrm>
            <a:off x="457200" y="205981"/>
            <a:ext cx="8229600" cy="398400"/>
          </a:xfrm>
          <a:prstGeom prst="rect">
            <a:avLst/>
          </a:prstGeom>
          <a:noFill/>
          <a:ln>
            <a:noFill/>
          </a:ln>
        </p:spPr>
        <p:txBody>
          <a:bodyPr anchorCtr="0" anchor="t" bIns="91425" lIns="91425" spcFirstLastPara="1" rIns="91425" wrap="square" tIns="91425">
            <a:noAutofit/>
          </a:bodyPr>
          <a:lstStyle>
            <a:lvl1pPr lvl="0" marR="0" algn="l">
              <a:lnSpc>
                <a:spcPct val="100000"/>
              </a:lnSpc>
              <a:spcBef>
                <a:spcPts val="0"/>
              </a:spcBef>
              <a:spcAft>
                <a:spcPts val="0"/>
              </a:spcAft>
              <a:buClr>
                <a:schemeClr val="dk1"/>
              </a:buClr>
              <a:buSzPts val="3000"/>
              <a:buFont typeface="Arial Black"/>
              <a:buNone/>
              <a:defRPr b="0" i="0" sz="2500" u="none" cap="none" strike="noStrike">
                <a:solidFill>
                  <a:schemeClr val="dk1"/>
                </a:solidFill>
                <a:latin typeface="Arial Black"/>
                <a:ea typeface="Arial Black"/>
                <a:cs typeface="Arial Black"/>
                <a:sym typeface="Arial Black"/>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p:txBody>
      </p:sp>
      <p:sp>
        <p:nvSpPr>
          <p:cNvPr id="163" name="Google Shape;163;p46"/>
          <p:cNvSpPr/>
          <p:nvPr/>
        </p:nvSpPr>
        <p:spPr>
          <a:xfrm>
            <a:off x="0" y="0"/>
            <a:ext cx="9144000" cy="774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2">
  <p:cSld name="TITLE_AND_BODY_2">
    <p:spTree>
      <p:nvGrpSpPr>
        <p:cNvPr id="164" name="Shape 164"/>
        <p:cNvGrpSpPr/>
        <p:nvPr/>
      </p:nvGrpSpPr>
      <p:grpSpPr>
        <a:xfrm>
          <a:off x="0" y="0"/>
          <a:ext cx="0" cy="0"/>
          <a:chOff x="0" y="0"/>
          <a:chExt cx="0" cy="0"/>
        </a:xfrm>
      </p:grpSpPr>
      <p:sp>
        <p:nvSpPr>
          <p:cNvPr id="165" name="Google Shape;165;p47"/>
          <p:cNvSpPr txBox="1"/>
          <p:nvPr>
            <p:ph idx="12" type="sldNum"/>
          </p:nvPr>
        </p:nvSpPr>
        <p:spPr>
          <a:xfrm>
            <a:off x="4500562" y="4905375"/>
            <a:ext cx="138300" cy="140400"/>
          </a:xfrm>
          <a:prstGeom prst="rect">
            <a:avLst/>
          </a:prstGeom>
          <a:noFill/>
          <a:ln>
            <a:noFill/>
          </a:ln>
        </p:spPr>
        <p:txBody>
          <a:bodyPr anchorCtr="0" anchor="b" bIns="19050" lIns="19050" spcFirstLastPara="1" rIns="19050" wrap="square" tIns="19050">
            <a:noAutofit/>
          </a:bodyPr>
          <a:lstStyle>
            <a:lvl1pPr indent="0" lvl="0" marL="0" marR="0" algn="ctr">
              <a:lnSpc>
                <a:spcPct val="100000"/>
              </a:lnSpc>
              <a:spcBef>
                <a:spcPts val="0"/>
              </a:spcBef>
              <a:spcAft>
                <a:spcPts val="0"/>
              </a:spcAft>
              <a:buClr>
                <a:srgbClr val="000000"/>
              </a:buClr>
              <a:buSzPts val="700"/>
              <a:buFont typeface="Helvetica Neue"/>
              <a:buNone/>
              <a:defRPr b="0" i="0" sz="700" u="none" cap="none" strike="noStrike">
                <a:solidFill>
                  <a:srgbClr val="898989"/>
                </a:solidFill>
                <a:latin typeface="Calibri"/>
                <a:ea typeface="Calibri"/>
                <a:cs typeface="Calibri"/>
                <a:sym typeface="Calibri"/>
              </a:defRPr>
            </a:lvl1pPr>
            <a:lvl2pPr indent="0" lvl="1" marL="0" marR="0" algn="ctr">
              <a:lnSpc>
                <a:spcPct val="100000"/>
              </a:lnSpc>
              <a:spcBef>
                <a:spcPts val="0"/>
              </a:spcBef>
              <a:spcAft>
                <a:spcPts val="0"/>
              </a:spcAft>
              <a:buClr>
                <a:srgbClr val="000000"/>
              </a:buClr>
              <a:buSzPts val="700"/>
              <a:buFont typeface="Helvetica Neue"/>
              <a:buNone/>
              <a:defRPr b="0" i="0" sz="700" u="none" cap="none" strike="noStrike">
                <a:solidFill>
                  <a:srgbClr val="898989"/>
                </a:solidFill>
                <a:latin typeface="Calibri"/>
                <a:ea typeface="Calibri"/>
                <a:cs typeface="Calibri"/>
                <a:sym typeface="Calibri"/>
              </a:defRPr>
            </a:lvl2pPr>
            <a:lvl3pPr indent="0" lvl="2" marL="0" marR="0" algn="ctr">
              <a:lnSpc>
                <a:spcPct val="100000"/>
              </a:lnSpc>
              <a:spcBef>
                <a:spcPts val="0"/>
              </a:spcBef>
              <a:spcAft>
                <a:spcPts val="0"/>
              </a:spcAft>
              <a:buClr>
                <a:srgbClr val="000000"/>
              </a:buClr>
              <a:buSzPts val="700"/>
              <a:buFont typeface="Helvetica Neue"/>
              <a:buNone/>
              <a:defRPr b="0" i="0" sz="700" u="none" cap="none" strike="noStrike">
                <a:solidFill>
                  <a:srgbClr val="898989"/>
                </a:solidFill>
                <a:latin typeface="Calibri"/>
                <a:ea typeface="Calibri"/>
                <a:cs typeface="Calibri"/>
                <a:sym typeface="Calibri"/>
              </a:defRPr>
            </a:lvl3pPr>
            <a:lvl4pPr indent="0" lvl="3" marL="0" marR="0" algn="ctr">
              <a:lnSpc>
                <a:spcPct val="100000"/>
              </a:lnSpc>
              <a:spcBef>
                <a:spcPts val="0"/>
              </a:spcBef>
              <a:spcAft>
                <a:spcPts val="0"/>
              </a:spcAft>
              <a:buClr>
                <a:srgbClr val="000000"/>
              </a:buClr>
              <a:buSzPts val="700"/>
              <a:buFont typeface="Helvetica Neue"/>
              <a:buNone/>
              <a:defRPr b="0" i="0" sz="700" u="none" cap="none" strike="noStrike">
                <a:solidFill>
                  <a:srgbClr val="898989"/>
                </a:solidFill>
                <a:latin typeface="Calibri"/>
                <a:ea typeface="Calibri"/>
                <a:cs typeface="Calibri"/>
                <a:sym typeface="Calibri"/>
              </a:defRPr>
            </a:lvl4pPr>
            <a:lvl5pPr indent="0" lvl="4" marL="0" marR="0" algn="ctr">
              <a:lnSpc>
                <a:spcPct val="100000"/>
              </a:lnSpc>
              <a:spcBef>
                <a:spcPts val="0"/>
              </a:spcBef>
              <a:spcAft>
                <a:spcPts val="0"/>
              </a:spcAft>
              <a:buClr>
                <a:srgbClr val="000000"/>
              </a:buClr>
              <a:buSzPts val="700"/>
              <a:buFont typeface="Helvetica Neue"/>
              <a:buNone/>
              <a:defRPr b="0" i="0" sz="700" u="none" cap="none" strike="noStrike">
                <a:solidFill>
                  <a:srgbClr val="898989"/>
                </a:solidFill>
                <a:latin typeface="Calibri"/>
                <a:ea typeface="Calibri"/>
                <a:cs typeface="Calibri"/>
                <a:sym typeface="Calibri"/>
              </a:defRPr>
            </a:lvl5pPr>
            <a:lvl6pPr indent="0" lvl="5" marL="0" marR="0" algn="ctr">
              <a:lnSpc>
                <a:spcPct val="100000"/>
              </a:lnSpc>
              <a:spcBef>
                <a:spcPts val="0"/>
              </a:spcBef>
              <a:spcAft>
                <a:spcPts val="0"/>
              </a:spcAft>
              <a:buClr>
                <a:srgbClr val="000000"/>
              </a:buClr>
              <a:buSzPts val="700"/>
              <a:buFont typeface="Helvetica Neue"/>
              <a:buNone/>
              <a:defRPr b="0" i="0" sz="700" u="none" cap="none" strike="noStrike">
                <a:solidFill>
                  <a:srgbClr val="898989"/>
                </a:solidFill>
                <a:latin typeface="Calibri"/>
                <a:ea typeface="Calibri"/>
                <a:cs typeface="Calibri"/>
                <a:sym typeface="Calibri"/>
              </a:defRPr>
            </a:lvl6pPr>
            <a:lvl7pPr indent="0" lvl="6" marL="0" marR="0" algn="ctr">
              <a:lnSpc>
                <a:spcPct val="100000"/>
              </a:lnSpc>
              <a:spcBef>
                <a:spcPts val="0"/>
              </a:spcBef>
              <a:spcAft>
                <a:spcPts val="0"/>
              </a:spcAft>
              <a:buClr>
                <a:srgbClr val="000000"/>
              </a:buClr>
              <a:buSzPts val="700"/>
              <a:buFont typeface="Helvetica Neue"/>
              <a:buNone/>
              <a:defRPr b="0" i="0" sz="700" u="none" cap="none" strike="noStrike">
                <a:solidFill>
                  <a:srgbClr val="898989"/>
                </a:solidFill>
                <a:latin typeface="Calibri"/>
                <a:ea typeface="Calibri"/>
                <a:cs typeface="Calibri"/>
                <a:sym typeface="Calibri"/>
              </a:defRPr>
            </a:lvl7pPr>
            <a:lvl8pPr indent="0" lvl="7" marL="0" marR="0" algn="ctr">
              <a:lnSpc>
                <a:spcPct val="100000"/>
              </a:lnSpc>
              <a:spcBef>
                <a:spcPts val="0"/>
              </a:spcBef>
              <a:spcAft>
                <a:spcPts val="0"/>
              </a:spcAft>
              <a:buClr>
                <a:srgbClr val="000000"/>
              </a:buClr>
              <a:buSzPts val="700"/>
              <a:buFont typeface="Helvetica Neue"/>
              <a:buNone/>
              <a:defRPr b="0" i="0" sz="700" u="none" cap="none" strike="noStrike">
                <a:solidFill>
                  <a:srgbClr val="898989"/>
                </a:solidFill>
                <a:latin typeface="Calibri"/>
                <a:ea typeface="Calibri"/>
                <a:cs typeface="Calibri"/>
                <a:sym typeface="Calibri"/>
              </a:defRPr>
            </a:lvl8pPr>
            <a:lvl9pPr indent="0" lvl="8" marL="0" marR="0" algn="ctr">
              <a:lnSpc>
                <a:spcPct val="100000"/>
              </a:lnSpc>
              <a:spcBef>
                <a:spcPts val="0"/>
              </a:spcBef>
              <a:spcAft>
                <a:spcPts val="0"/>
              </a:spcAft>
              <a:buClr>
                <a:srgbClr val="000000"/>
              </a:buClr>
              <a:buSzPts val="700"/>
              <a:buFont typeface="Helvetica Neue"/>
              <a:buNone/>
              <a:defRPr b="0" i="0" sz="700" u="none" cap="none" strike="noStrike">
                <a:solidFill>
                  <a:srgbClr val="898989"/>
                </a:solidFill>
                <a:latin typeface="Calibri"/>
                <a:ea typeface="Calibri"/>
                <a:cs typeface="Calibri"/>
                <a:sym typeface="Calibri"/>
              </a:defRPr>
            </a:lvl9pPr>
          </a:lstStyle>
          <a:p>
            <a:pPr indent="0" lvl="0" marL="0" rtl="0" algn="ctr">
              <a:spcBef>
                <a:spcPts val="0"/>
              </a:spcBef>
              <a:spcAft>
                <a:spcPts val="0"/>
              </a:spcAft>
              <a:buNone/>
            </a:pPr>
            <a:fld id="{00000000-1234-1234-1234-123412341234}" type="slidenum">
              <a:rPr lang="en"/>
              <a:t>‹#›</a:t>
            </a:fld>
            <a:endParaRPr sz="1200"/>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mp; Bullets">
  <p:cSld name="Title &amp; Bullets">
    <p:spTree>
      <p:nvGrpSpPr>
        <p:cNvPr id="166" name="Shape 166"/>
        <p:cNvGrpSpPr/>
        <p:nvPr/>
      </p:nvGrpSpPr>
      <p:grpSpPr>
        <a:xfrm>
          <a:off x="0" y="0"/>
          <a:ext cx="0" cy="0"/>
          <a:chOff x="0" y="0"/>
          <a:chExt cx="0" cy="0"/>
        </a:xfrm>
      </p:grpSpPr>
      <p:sp>
        <p:nvSpPr>
          <p:cNvPr id="167" name="Google Shape;167;p48"/>
          <p:cNvSpPr txBox="1"/>
          <p:nvPr>
            <p:ph type="title"/>
          </p:nvPr>
        </p:nvSpPr>
        <p:spPr>
          <a:xfrm>
            <a:off x="633413" y="133350"/>
            <a:ext cx="7877100" cy="857400"/>
          </a:xfrm>
          <a:prstGeom prst="rect">
            <a:avLst/>
          </a:prstGeom>
          <a:noFill/>
          <a:ln>
            <a:noFill/>
          </a:ln>
        </p:spPr>
        <p:txBody>
          <a:bodyPr anchorCtr="0" anchor="ctr" bIns="19050" lIns="19050" spcFirstLastPara="1" rIns="19050" wrap="square" tIns="19050">
            <a:noAutofit/>
          </a:bodyPr>
          <a:lstStyle>
            <a:lvl1pPr lvl="0" algn="ctr">
              <a:lnSpc>
                <a:spcPct val="100000"/>
              </a:lnSpc>
              <a:spcBef>
                <a:spcPts val="0"/>
              </a:spcBef>
              <a:spcAft>
                <a:spcPts val="0"/>
              </a:spcAft>
              <a:buClr>
                <a:srgbClr val="000000"/>
              </a:buClr>
              <a:buSzPts val="4200"/>
              <a:buFont typeface="Helvetica Neue"/>
              <a:buNone/>
              <a:defRPr b="0" sz="4200">
                <a:latin typeface="Helvetica Neue"/>
                <a:ea typeface="Helvetica Neue"/>
                <a:cs typeface="Helvetica Neue"/>
                <a:sym typeface="Helvetica Neue"/>
              </a:defRPr>
            </a:lvl1pPr>
            <a:lvl2pPr lvl="1" algn="l">
              <a:lnSpc>
                <a:spcPct val="80000"/>
              </a:lnSpc>
              <a:spcBef>
                <a:spcPts val="0"/>
              </a:spcBef>
              <a:spcAft>
                <a:spcPts val="0"/>
              </a:spcAft>
              <a:buClr>
                <a:srgbClr val="000000"/>
              </a:buClr>
              <a:buSzPts val="700"/>
              <a:buNone/>
              <a:defRPr/>
            </a:lvl2pPr>
            <a:lvl3pPr lvl="2" algn="l">
              <a:lnSpc>
                <a:spcPct val="80000"/>
              </a:lnSpc>
              <a:spcBef>
                <a:spcPts val="0"/>
              </a:spcBef>
              <a:spcAft>
                <a:spcPts val="0"/>
              </a:spcAft>
              <a:buClr>
                <a:srgbClr val="000000"/>
              </a:buClr>
              <a:buSzPts val="700"/>
              <a:buNone/>
              <a:defRPr/>
            </a:lvl3pPr>
            <a:lvl4pPr lvl="3" algn="l">
              <a:lnSpc>
                <a:spcPct val="80000"/>
              </a:lnSpc>
              <a:spcBef>
                <a:spcPts val="0"/>
              </a:spcBef>
              <a:spcAft>
                <a:spcPts val="0"/>
              </a:spcAft>
              <a:buClr>
                <a:srgbClr val="000000"/>
              </a:buClr>
              <a:buSzPts val="700"/>
              <a:buNone/>
              <a:defRPr/>
            </a:lvl4pPr>
            <a:lvl5pPr lvl="4" algn="l">
              <a:lnSpc>
                <a:spcPct val="80000"/>
              </a:lnSpc>
              <a:spcBef>
                <a:spcPts val="0"/>
              </a:spcBef>
              <a:spcAft>
                <a:spcPts val="0"/>
              </a:spcAft>
              <a:buClr>
                <a:srgbClr val="000000"/>
              </a:buClr>
              <a:buSzPts val="700"/>
              <a:buNone/>
              <a:defRPr/>
            </a:lvl5pPr>
            <a:lvl6pPr lvl="5" algn="l">
              <a:lnSpc>
                <a:spcPct val="80000"/>
              </a:lnSpc>
              <a:spcBef>
                <a:spcPts val="0"/>
              </a:spcBef>
              <a:spcAft>
                <a:spcPts val="0"/>
              </a:spcAft>
              <a:buClr>
                <a:srgbClr val="000000"/>
              </a:buClr>
              <a:buSzPts val="700"/>
              <a:buNone/>
              <a:defRPr/>
            </a:lvl6pPr>
            <a:lvl7pPr lvl="6" algn="l">
              <a:lnSpc>
                <a:spcPct val="80000"/>
              </a:lnSpc>
              <a:spcBef>
                <a:spcPts val="0"/>
              </a:spcBef>
              <a:spcAft>
                <a:spcPts val="0"/>
              </a:spcAft>
              <a:buClr>
                <a:srgbClr val="000000"/>
              </a:buClr>
              <a:buSzPts val="700"/>
              <a:buNone/>
              <a:defRPr/>
            </a:lvl7pPr>
            <a:lvl8pPr lvl="7" algn="l">
              <a:lnSpc>
                <a:spcPct val="80000"/>
              </a:lnSpc>
              <a:spcBef>
                <a:spcPts val="0"/>
              </a:spcBef>
              <a:spcAft>
                <a:spcPts val="0"/>
              </a:spcAft>
              <a:buClr>
                <a:srgbClr val="000000"/>
              </a:buClr>
              <a:buSzPts val="700"/>
              <a:buNone/>
              <a:defRPr/>
            </a:lvl8pPr>
            <a:lvl9pPr lvl="8" algn="l">
              <a:lnSpc>
                <a:spcPct val="80000"/>
              </a:lnSpc>
              <a:spcBef>
                <a:spcPts val="0"/>
              </a:spcBef>
              <a:spcAft>
                <a:spcPts val="0"/>
              </a:spcAft>
              <a:buClr>
                <a:srgbClr val="000000"/>
              </a:buClr>
              <a:buSzPts val="700"/>
              <a:buNone/>
              <a:defRPr/>
            </a:lvl9pPr>
          </a:lstStyle>
          <a:p/>
        </p:txBody>
      </p:sp>
      <p:sp>
        <p:nvSpPr>
          <p:cNvPr id="168" name="Google Shape;168;p48"/>
          <p:cNvSpPr txBox="1"/>
          <p:nvPr>
            <p:ph idx="1" type="body"/>
          </p:nvPr>
        </p:nvSpPr>
        <p:spPr>
          <a:xfrm>
            <a:off x="633413" y="1181100"/>
            <a:ext cx="7877100" cy="3486300"/>
          </a:xfrm>
          <a:prstGeom prst="rect">
            <a:avLst/>
          </a:prstGeom>
          <a:noFill/>
          <a:ln>
            <a:noFill/>
          </a:ln>
        </p:spPr>
        <p:txBody>
          <a:bodyPr anchorCtr="0" anchor="ctr" bIns="19050" lIns="19050" spcFirstLastPara="1" rIns="19050" wrap="square" tIns="19050">
            <a:noAutofit/>
          </a:bodyPr>
          <a:lstStyle>
            <a:lvl1pPr indent="-279400" lvl="0" marL="457200" algn="l">
              <a:lnSpc>
                <a:spcPct val="100000"/>
              </a:lnSpc>
              <a:spcBef>
                <a:spcPts val="2200"/>
              </a:spcBef>
              <a:spcAft>
                <a:spcPts val="0"/>
              </a:spcAft>
              <a:buClr>
                <a:srgbClr val="000000"/>
              </a:buClr>
              <a:buSzPts val="800"/>
              <a:buChar char="•"/>
              <a:defRPr/>
            </a:lvl1pPr>
            <a:lvl2pPr indent="-279400" lvl="1" marL="914400" algn="l">
              <a:lnSpc>
                <a:spcPct val="100000"/>
              </a:lnSpc>
              <a:spcBef>
                <a:spcPts val="2200"/>
              </a:spcBef>
              <a:spcAft>
                <a:spcPts val="0"/>
              </a:spcAft>
              <a:buClr>
                <a:srgbClr val="000000"/>
              </a:buClr>
              <a:buSzPts val="800"/>
              <a:buChar char="–"/>
              <a:defRPr/>
            </a:lvl2pPr>
            <a:lvl3pPr indent="-279400" lvl="2" marL="1371600" algn="l">
              <a:lnSpc>
                <a:spcPct val="100000"/>
              </a:lnSpc>
              <a:spcBef>
                <a:spcPts val="2200"/>
              </a:spcBef>
              <a:spcAft>
                <a:spcPts val="0"/>
              </a:spcAft>
              <a:buClr>
                <a:srgbClr val="000000"/>
              </a:buClr>
              <a:buSzPts val="800"/>
              <a:buChar char="•"/>
              <a:defRPr/>
            </a:lvl3pPr>
            <a:lvl4pPr indent="-279400" lvl="3" marL="1828800" algn="l">
              <a:lnSpc>
                <a:spcPct val="100000"/>
              </a:lnSpc>
              <a:spcBef>
                <a:spcPts val="2200"/>
              </a:spcBef>
              <a:spcAft>
                <a:spcPts val="0"/>
              </a:spcAft>
              <a:buClr>
                <a:srgbClr val="000000"/>
              </a:buClr>
              <a:buSzPts val="800"/>
              <a:buChar char="–"/>
              <a:defRPr/>
            </a:lvl4pPr>
            <a:lvl5pPr indent="-279400" lvl="4" marL="2286000" algn="l">
              <a:lnSpc>
                <a:spcPct val="100000"/>
              </a:lnSpc>
              <a:spcBef>
                <a:spcPts val="2200"/>
              </a:spcBef>
              <a:spcAft>
                <a:spcPts val="0"/>
              </a:spcAft>
              <a:buClr>
                <a:srgbClr val="000000"/>
              </a:buClr>
              <a:buSzPts val="800"/>
              <a:buChar char="»"/>
              <a:defRPr/>
            </a:lvl5pPr>
            <a:lvl6pPr indent="-279400" lvl="5" marL="2743200" algn="l">
              <a:lnSpc>
                <a:spcPct val="90000"/>
              </a:lnSpc>
              <a:spcBef>
                <a:spcPts val="1700"/>
              </a:spcBef>
              <a:spcAft>
                <a:spcPts val="0"/>
              </a:spcAft>
              <a:buClr>
                <a:srgbClr val="000000"/>
              </a:buClr>
              <a:buSzPts val="800"/>
              <a:buChar char="•"/>
              <a:defRPr/>
            </a:lvl6pPr>
            <a:lvl7pPr indent="-279400" lvl="6" marL="3200400" algn="l">
              <a:lnSpc>
                <a:spcPct val="90000"/>
              </a:lnSpc>
              <a:spcBef>
                <a:spcPts val="1700"/>
              </a:spcBef>
              <a:spcAft>
                <a:spcPts val="0"/>
              </a:spcAft>
              <a:buClr>
                <a:srgbClr val="000000"/>
              </a:buClr>
              <a:buSzPts val="800"/>
              <a:buChar char="•"/>
              <a:defRPr/>
            </a:lvl7pPr>
            <a:lvl8pPr indent="-279400" lvl="7" marL="3657600" algn="l">
              <a:lnSpc>
                <a:spcPct val="90000"/>
              </a:lnSpc>
              <a:spcBef>
                <a:spcPts val="1700"/>
              </a:spcBef>
              <a:spcAft>
                <a:spcPts val="0"/>
              </a:spcAft>
              <a:buClr>
                <a:srgbClr val="000000"/>
              </a:buClr>
              <a:buSzPts val="800"/>
              <a:buChar char="•"/>
              <a:defRPr/>
            </a:lvl8pPr>
            <a:lvl9pPr indent="-279400" lvl="8" marL="4114800" algn="l">
              <a:lnSpc>
                <a:spcPct val="90000"/>
              </a:lnSpc>
              <a:spcBef>
                <a:spcPts val="1700"/>
              </a:spcBef>
              <a:spcAft>
                <a:spcPts val="0"/>
              </a:spcAft>
              <a:buClr>
                <a:srgbClr val="000000"/>
              </a:buClr>
              <a:buSzPts val="800"/>
              <a:buChar char="•"/>
              <a:defRPr/>
            </a:lvl9pPr>
          </a:lstStyle>
          <a:p/>
        </p:txBody>
      </p:sp>
      <p:sp>
        <p:nvSpPr>
          <p:cNvPr id="169" name="Google Shape;169;p48"/>
          <p:cNvSpPr txBox="1"/>
          <p:nvPr>
            <p:ph idx="12" type="sldNum"/>
          </p:nvPr>
        </p:nvSpPr>
        <p:spPr>
          <a:xfrm>
            <a:off x="4484637" y="4905375"/>
            <a:ext cx="170100" cy="172800"/>
          </a:xfrm>
          <a:prstGeom prst="rect">
            <a:avLst/>
          </a:prstGeom>
          <a:noFill/>
          <a:ln>
            <a:noFill/>
          </a:ln>
        </p:spPr>
        <p:txBody>
          <a:bodyPr anchorCtr="0" anchor="t" bIns="19050" lIns="19050" spcFirstLastPara="1" rIns="19050" wrap="square" tIns="19050">
            <a:noAutofit/>
          </a:bodyPr>
          <a:lstStyle>
            <a:lvl1pPr indent="0" lvl="0" marL="0" marR="0" algn="ctr">
              <a:lnSpc>
                <a:spcPct val="100000"/>
              </a:lnSpc>
              <a:spcBef>
                <a:spcPts val="0"/>
              </a:spcBef>
              <a:spcAft>
                <a:spcPts val="0"/>
              </a:spcAft>
              <a:buClr>
                <a:srgbClr val="000000"/>
              </a:buClr>
              <a:buSzPts val="900"/>
              <a:buFont typeface="Helvetica Neue Light"/>
              <a:buNone/>
              <a:defRPr b="0" i="0" sz="900" u="none" cap="none" strike="noStrike">
                <a:solidFill>
                  <a:srgbClr val="898989"/>
                </a:solidFill>
                <a:latin typeface="Helvetica Neue Light"/>
                <a:ea typeface="Helvetica Neue Light"/>
                <a:cs typeface="Helvetica Neue Light"/>
                <a:sym typeface="Helvetica Neue Light"/>
              </a:defRPr>
            </a:lvl1pPr>
            <a:lvl2pPr indent="0" lvl="1" marL="0" marR="0" algn="ctr">
              <a:lnSpc>
                <a:spcPct val="100000"/>
              </a:lnSpc>
              <a:spcBef>
                <a:spcPts val="0"/>
              </a:spcBef>
              <a:spcAft>
                <a:spcPts val="0"/>
              </a:spcAft>
              <a:buClr>
                <a:srgbClr val="000000"/>
              </a:buClr>
              <a:buSzPts val="900"/>
              <a:buFont typeface="Helvetica Neue Light"/>
              <a:buNone/>
              <a:defRPr b="0" i="0" sz="900" u="none" cap="none" strike="noStrike">
                <a:solidFill>
                  <a:srgbClr val="898989"/>
                </a:solidFill>
                <a:latin typeface="Helvetica Neue Light"/>
                <a:ea typeface="Helvetica Neue Light"/>
                <a:cs typeface="Helvetica Neue Light"/>
                <a:sym typeface="Helvetica Neue Light"/>
              </a:defRPr>
            </a:lvl2pPr>
            <a:lvl3pPr indent="0" lvl="2" marL="0" marR="0" algn="ctr">
              <a:lnSpc>
                <a:spcPct val="100000"/>
              </a:lnSpc>
              <a:spcBef>
                <a:spcPts val="0"/>
              </a:spcBef>
              <a:spcAft>
                <a:spcPts val="0"/>
              </a:spcAft>
              <a:buClr>
                <a:srgbClr val="000000"/>
              </a:buClr>
              <a:buSzPts val="900"/>
              <a:buFont typeface="Helvetica Neue Light"/>
              <a:buNone/>
              <a:defRPr b="0" i="0" sz="900" u="none" cap="none" strike="noStrike">
                <a:solidFill>
                  <a:srgbClr val="898989"/>
                </a:solidFill>
                <a:latin typeface="Helvetica Neue Light"/>
                <a:ea typeface="Helvetica Neue Light"/>
                <a:cs typeface="Helvetica Neue Light"/>
                <a:sym typeface="Helvetica Neue Light"/>
              </a:defRPr>
            </a:lvl3pPr>
            <a:lvl4pPr indent="0" lvl="3" marL="0" marR="0" algn="ctr">
              <a:lnSpc>
                <a:spcPct val="100000"/>
              </a:lnSpc>
              <a:spcBef>
                <a:spcPts val="0"/>
              </a:spcBef>
              <a:spcAft>
                <a:spcPts val="0"/>
              </a:spcAft>
              <a:buClr>
                <a:srgbClr val="000000"/>
              </a:buClr>
              <a:buSzPts val="900"/>
              <a:buFont typeface="Helvetica Neue Light"/>
              <a:buNone/>
              <a:defRPr b="0" i="0" sz="900" u="none" cap="none" strike="noStrike">
                <a:solidFill>
                  <a:srgbClr val="898989"/>
                </a:solidFill>
                <a:latin typeface="Helvetica Neue Light"/>
                <a:ea typeface="Helvetica Neue Light"/>
                <a:cs typeface="Helvetica Neue Light"/>
                <a:sym typeface="Helvetica Neue Light"/>
              </a:defRPr>
            </a:lvl4pPr>
            <a:lvl5pPr indent="0" lvl="4" marL="0" marR="0" algn="ctr">
              <a:lnSpc>
                <a:spcPct val="100000"/>
              </a:lnSpc>
              <a:spcBef>
                <a:spcPts val="0"/>
              </a:spcBef>
              <a:spcAft>
                <a:spcPts val="0"/>
              </a:spcAft>
              <a:buClr>
                <a:srgbClr val="000000"/>
              </a:buClr>
              <a:buSzPts val="900"/>
              <a:buFont typeface="Helvetica Neue Light"/>
              <a:buNone/>
              <a:defRPr b="0" i="0" sz="900" u="none" cap="none" strike="noStrike">
                <a:solidFill>
                  <a:srgbClr val="898989"/>
                </a:solidFill>
                <a:latin typeface="Helvetica Neue Light"/>
                <a:ea typeface="Helvetica Neue Light"/>
                <a:cs typeface="Helvetica Neue Light"/>
                <a:sym typeface="Helvetica Neue Light"/>
              </a:defRPr>
            </a:lvl5pPr>
            <a:lvl6pPr indent="0" lvl="5" marL="0" marR="0" algn="ctr">
              <a:lnSpc>
                <a:spcPct val="100000"/>
              </a:lnSpc>
              <a:spcBef>
                <a:spcPts val="0"/>
              </a:spcBef>
              <a:spcAft>
                <a:spcPts val="0"/>
              </a:spcAft>
              <a:buClr>
                <a:srgbClr val="000000"/>
              </a:buClr>
              <a:buSzPts val="900"/>
              <a:buFont typeface="Helvetica Neue Light"/>
              <a:buNone/>
              <a:defRPr b="0" i="0" sz="900" u="none" cap="none" strike="noStrike">
                <a:solidFill>
                  <a:srgbClr val="898989"/>
                </a:solidFill>
                <a:latin typeface="Helvetica Neue Light"/>
                <a:ea typeface="Helvetica Neue Light"/>
                <a:cs typeface="Helvetica Neue Light"/>
                <a:sym typeface="Helvetica Neue Light"/>
              </a:defRPr>
            </a:lvl6pPr>
            <a:lvl7pPr indent="0" lvl="6" marL="0" marR="0" algn="ctr">
              <a:lnSpc>
                <a:spcPct val="100000"/>
              </a:lnSpc>
              <a:spcBef>
                <a:spcPts val="0"/>
              </a:spcBef>
              <a:spcAft>
                <a:spcPts val="0"/>
              </a:spcAft>
              <a:buClr>
                <a:srgbClr val="000000"/>
              </a:buClr>
              <a:buSzPts val="900"/>
              <a:buFont typeface="Helvetica Neue Light"/>
              <a:buNone/>
              <a:defRPr b="0" i="0" sz="900" u="none" cap="none" strike="noStrike">
                <a:solidFill>
                  <a:srgbClr val="898989"/>
                </a:solidFill>
                <a:latin typeface="Helvetica Neue Light"/>
                <a:ea typeface="Helvetica Neue Light"/>
                <a:cs typeface="Helvetica Neue Light"/>
                <a:sym typeface="Helvetica Neue Light"/>
              </a:defRPr>
            </a:lvl7pPr>
            <a:lvl8pPr indent="0" lvl="7" marL="0" marR="0" algn="ctr">
              <a:lnSpc>
                <a:spcPct val="100000"/>
              </a:lnSpc>
              <a:spcBef>
                <a:spcPts val="0"/>
              </a:spcBef>
              <a:spcAft>
                <a:spcPts val="0"/>
              </a:spcAft>
              <a:buClr>
                <a:srgbClr val="000000"/>
              </a:buClr>
              <a:buSzPts val="900"/>
              <a:buFont typeface="Helvetica Neue Light"/>
              <a:buNone/>
              <a:defRPr b="0" i="0" sz="900" u="none" cap="none" strike="noStrike">
                <a:solidFill>
                  <a:srgbClr val="898989"/>
                </a:solidFill>
                <a:latin typeface="Helvetica Neue Light"/>
                <a:ea typeface="Helvetica Neue Light"/>
                <a:cs typeface="Helvetica Neue Light"/>
                <a:sym typeface="Helvetica Neue Light"/>
              </a:defRPr>
            </a:lvl8pPr>
            <a:lvl9pPr indent="0" lvl="8" marL="0" marR="0" algn="ctr">
              <a:lnSpc>
                <a:spcPct val="100000"/>
              </a:lnSpc>
              <a:spcBef>
                <a:spcPts val="0"/>
              </a:spcBef>
              <a:spcAft>
                <a:spcPts val="0"/>
              </a:spcAft>
              <a:buClr>
                <a:srgbClr val="000000"/>
              </a:buClr>
              <a:buSzPts val="900"/>
              <a:buFont typeface="Helvetica Neue Light"/>
              <a:buNone/>
              <a:defRPr b="0" i="0" sz="900" u="none" cap="none" strike="noStrike">
                <a:solidFill>
                  <a:srgbClr val="898989"/>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
              <a:t>‹#›</a:t>
            </a:fld>
            <a:endParaRPr sz="1200">
              <a:latin typeface="Calibri"/>
              <a:ea typeface="Calibri"/>
              <a:cs typeface="Calibri"/>
              <a:sym typeface="Calibri"/>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5">
  <p:cSld name="TITLE_AND_BODY_5">
    <p:spTree>
      <p:nvGrpSpPr>
        <p:cNvPr id="170" name="Shape 170"/>
        <p:cNvGrpSpPr/>
        <p:nvPr/>
      </p:nvGrpSpPr>
      <p:grpSpPr>
        <a:xfrm>
          <a:off x="0" y="0"/>
          <a:ext cx="0" cy="0"/>
          <a:chOff x="0" y="0"/>
          <a:chExt cx="0" cy="0"/>
        </a:xfrm>
      </p:grpSpPr>
      <p:sp>
        <p:nvSpPr>
          <p:cNvPr id="171" name="Google Shape;171;p49"/>
          <p:cNvSpPr txBox="1"/>
          <p:nvPr>
            <p:ph idx="12" type="sldNum"/>
          </p:nvPr>
        </p:nvSpPr>
        <p:spPr>
          <a:xfrm>
            <a:off x="4455806" y="4905375"/>
            <a:ext cx="227700" cy="241200"/>
          </a:xfrm>
          <a:prstGeom prst="rect">
            <a:avLst/>
          </a:prstGeom>
          <a:noFill/>
          <a:ln>
            <a:noFill/>
          </a:ln>
        </p:spPr>
        <p:txBody>
          <a:bodyPr anchorCtr="0" anchor="t" bIns="50800" lIns="50800" spcFirstLastPara="1" rIns="50800" wrap="square" tIns="50800">
            <a:noAutofit/>
          </a:bodyPr>
          <a:lstStyle>
            <a:lvl1pPr indent="0" lvl="0" marL="0" marR="0" algn="ctr">
              <a:lnSpc>
                <a:spcPct val="100000"/>
              </a:lnSpc>
              <a:spcBef>
                <a:spcPts val="0"/>
              </a:spcBef>
              <a:spcAft>
                <a:spcPts val="0"/>
              </a:spcAft>
              <a:buClr>
                <a:srgbClr val="000000"/>
              </a:buClr>
              <a:buSzPts val="900"/>
              <a:buFont typeface="Helvetica Neue Light"/>
              <a:buNone/>
              <a:defRPr b="0" i="0" sz="900" u="none" cap="none" strike="noStrike">
                <a:solidFill>
                  <a:srgbClr val="898989"/>
                </a:solidFill>
                <a:latin typeface="Helvetica Neue Light"/>
                <a:ea typeface="Helvetica Neue Light"/>
                <a:cs typeface="Helvetica Neue Light"/>
                <a:sym typeface="Helvetica Neue Light"/>
              </a:defRPr>
            </a:lvl1pPr>
            <a:lvl2pPr indent="0" lvl="1" marL="0" marR="0" algn="ctr">
              <a:lnSpc>
                <a:spcPct val="100000"/>
              </a:lnSpc>
              <a:spcBef>
                <a:spcPts val="0"/>
              </a:spcBef>
              <a:spcAft>
                <a:spcPts val="0"/>
              </a:spcAft>
              <a:buClr>
                <a:srgbClr val="000000"/>
              </a:buClr>
              <a:buSzPts val="900"/>
              <a:buFont typeface="Helvetica Neue Light"/>
              <a:buNone/>
              <a:defRPr b="0" i="0" sz="900" u="none" cap="none" strike="noStrike">
                <a:solidFill>
                  <a:srgbClr val="898989"/>
                </a:solidFill>
                <a:latin typeface="Helvetica Neue Light"/>
                <a:ea typeface="Helvetica Neue Light"/>
                <a:cs typeface="Helvetica Neue Light"/>
                <a:sym typeface="Helvetica Neue Light"/>
              </a:defRPr>
            </a:lvl2pPr>
            <a:lvl3pPr indent="0" lvl="2" marL="0" marR="0" algn="ctr">
              <a:lnSpc>
                <a:spcPct val="100000"/>
              </a:lnSpc>
              <a:spcBef>
                <a:spcPts val="0"/>
              </a:spcBef>
              <a:spcAft>
                <a:spcPts val="0"/>
              </a:spcAft>
              <a:buClr>
                <a:srgbClr val="000000"/>
              </a:buClr>
              <a:buSzPts val="900"/>
              <a:buFont typeface="Helvetica Neue Light"/>
              <a:buNone/>
              <a:defRPr b="0" i="0" sz="900" u="none" cap="none" strike="noStrike">
                <a:solidFill>
                  <a:srgbClr val="898989"/>
                </a:solidFill>
                <a:latin typeface="Helvetica Neue Light"/>
                <a:ea typeface="Helvetica Neue Light"/>
                <a:cs typeface="Helvetica Neue Light"/>
                <a:sym typeface="Helvetica Neue Light"/>
              </a:defRPr>
            </a:lvl3pPr>
            <a:lvl4pPr indent="0" lvl="3" marL="0" marR="0" algn="ctr">
              <a:lnSpc>
                <a:spcPct val="100000"/>
              </a:lnSpc>
              <a:spcBef>
                <a:spcPts val="0"/>
              </a:spcBef>
              <a:spcAft>
                <a:spcPts val="0"/>
              </a:spcAft>
              <a:buClr>
                <a:srgbClr val="000000"/>
              </a:buClr>
              <a:buSzPts val="900"/>
              <a:buFont typeface="Helvetica Neue Light"/>
              <a:buNone/>
              <a:defRPr b="0" i="0" sz="900" u="none" cap="none" strike="noStrike">
                <a:solidFill>
                  <a:srgbClr val="898989"/>
                </a:solidFill>
                <a:latin typeface="Helvetica Neue Light"/>
                <a:ea typeface="Helvetica Neue Light"/>
                <a:cs typeface="Helvetica Neue Light"/>
                <a:sym typeface="Helvetica Neue Light"/>
              </a:defRPr>
            </a:lvl4pPr>
            <a:lvl5pPr indent="0" lvl="4" marL="0" marR="0" algn="ctr">
              <a:lnSpc>
                <a:spcPct val="100000"/>
              </a:lnSpc>
              <a:spcBef>
                <a:spcPts val="0"/>
              </a:spcBef>
              <a:spcAft>
                <a:spcPts val="0"/>
              </a:spcAft>
              <a:buClr>
                <a:srgbClr val="000000"/>
              </a:buClr>
              <a:buSzPts val="900"/>
              <a:buFont typeface="Helvetica Neue Light"/>
              <a:buNone/>
              <a:defRPr b="0" i="0" sz="900" u="none" cap="none" strike="noStrike">
                <a:solidFill>
                  <a:srgbClr val="898989"/>
                </a:solidFill>
                <a:latin typeface="Helvetica Neue Light"/>
                <a:ea typeface="Helvetica Neue Light"/>
                <a:cs typeface="Helvetica Neue Light"/>
                <a:sym typeface="Helvetica Neue Light"/>
              </a:defRPr>
            </a:lvl5pPr>
            <a:lvl6pPr indent="0" lvl="5" marL="0" marR="0" algn="ctr">
              <a:lnSpc>
                <a:spcPct val="100000"/>
              </a:lnSpc>
              <a:spcBef>
                <a:spcPts val="0"/>
              </a:spcBef>
              <a:spcAft>
                <a:spcPts val="0"/>
              </a:spcAft>
              <a:buClr>
                <a:srgbClr val="000000"/>
              </a:buClr>
              <a:buSzPts val="900"/>
              <a:buFont typeface="Helvetica Neue Light"/>
              <a:buNone/>
              <a:defRPr b="0" i="0" sz="900" u="none" cap="none" strike="noStrike">
                <a:solidFill>
                  <a:srgbClr val="898989"/>
                </a:solidFill>
                <a:latin typeface="Helvetica Neue Light"/>
                <a:ea typeface="Helvetica Neue Light"/>
                <a:cs typeface="Helvetica Neue Light"/>
                <a:sym typeface="Helvetica Neue Light"/>
              </a:defRPr>
            </a:lvl6pPr>
            <a:lvl7pPr indent="0" lvl="6" marL="0" marR="0" algn="ctr">
              <a:lnSpc>
                <a:spcPct val="100000"/>
              </a:lnSpc>
              <a:spcBef>
                <a:spcPts val="0"/>
              </a:spcBef>
              <a:spcAft>
                <a:spcPts val="0"/>
              </a:spcAft>
              <a:buClr>
                <a:srgbClr val="000000"/>
              </a:buClr>
              <a:buSzPts val="900"/>
              <a:buFont typeface="Helvetica Neue Light"/>
              <a:buNone/>
              <a:defRPr b="0" i="0" sz="900" u="none" cap="none" strike="noStrike">
                <a:solidFill>
                  <a:srgbClr val="898989"/>
                </a:solidFill>
                <a:latin typeface="Helvetica Neue Light"/>
                <a:ea typeface="Helvetica Neue Light"/>
                <a:cs typeface="Helvetica Neue Light"/>
                <a:sym typeface="Helvetica Neue Light"/>
              </a:defRPr>
            </a:lvl7pPr>
            <a:lvl8pPr indent="0" lvl="7" marL="0" marR="0" algn="ctr">
              <a:lnSpc>
                <a:spcPct val="100000"/>
              </a:lnSpc>
              <a:spcBef>
                <a:spcPts val="0"/>
              </a:spcBef>
              <a:spcAft>
                <a:spcPts val="0"/>
              </a:spcAft>
              <a:buClr>
                <a:srgbClr val="000000"/>
              </a:buClr>
              <a:buSzPts val="900"/>
              <a:buFont typeface="Helvetica Neue Light"/>
              <a:buNone/>
              <a:defRPr b="0" i="0" sz="900" u="none" cap="none" strike="noStrike">
                <a:solidFill>
                  <a:srgbClr val="898989"/>
                </a:solidFill>
                <a:latin typeface="Helvetica Neue Light"/>
                <a:ea typeface="Helvetica Neue Light"/>
                <a:cs typeface="Helvetica Neue Light"/>
                <a:sym typeface="Helvetica Neue Light"/>
              </a:defRPr>
            </a:lvl8pPr>
            <a:lvl9pPr indent="0" lvl="8" marL="0" marR="0" algn="ctr">
              <a:lnSpc>
                <a:spcPct val="100000"/>
              </a:lnSpc>
              <a:spcBef>
                <a:spcPts val="0"/>
              </a:spcBef>
              <a:spcAft>
                <a:spcPts val="0"/>
              </a:spcAft>
              <a:buClr>
                <a:srgbClr val="000000"/>
              </a:buClr>
              <a:buSzPts val="900"/>
              <a:buFont typeface="Helvetica Neue Light"/>
              <a:buNone/>
              <a:defRPr b="0" i="0" sz="900" u="none" cap="none" strike="noStrike">
                <a:solidFill>
                  <a:srgbClr val="898989"/>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
              <a:t>‹#›</a:t>
            </a:fld>
            <a:endParaRPr sz="1200">
              <a:latin typeface="Calibri"/>
              <a:ea typeface="Calibri"/>
              <a:cs typeface="Calibri"/>
              <a:sym typeface="Calibri"/>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10">
  <p:cSld name="TITLE_AND_BODY_10">
    <p:spTree>
      <p:nvGrpSpPr>
        <p:cNvPr id="176" name="Shape 176"/>
        <p:cNvGrpSpPr/>
        <p:nvPr/>
      </p:nvGrpSpPr>
      <p:grpSpPr>
        <a:xfrm>
          <a:off x="0" y="0"/>
          <a:ext cx="0" cy="0"/>
          <a:chOff x="0" y="0"/>
          <a:chExt cx="0" cy="0"/>
        </a:xfrm>
      </p:grpSpPr>
      <p:sp>
        <p:nvSpPr>
          <p:cNvPr id="177" name="Google Shape;177;p51"/>
          <p:cNvSpPr txBox="1"/>
          <p:nvPr>
            <p:ph idx="12" type="sldNum"/>
          </p:nvPr>
        </p:nvSpPr>
        <p:spPr>
          <a:xfrm>
            <a:off x="4455806" y="4905375"/>
            <a:ext cx="227700" cy="241200"/>
          </a:xfrm>
          <a:prstGeom prst="rect">
            <a:avLst/>
          </a:prstGeom>
          <a:noFill/>
          <a:ln>
            <a:noFill/>
          </a:ln>
        </p:spPr>
        <p:txBody>
          <a:bodyPr anchorCtr="0" anchor="t" bIns="50800" lIns="50800" spcFirstLastPara="1" rIns="50800" wrap="square" tIns="50800">
            <a:noAutofit/>
          </a:bodyPr>
          <a:lstStyle>
            <a:lvl1pPr indent="0" lvl="0"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1pPr>
            <a:lvl2pPr indent="0" lvl="1"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2pPr>
            <a:lvl3pPr indent="0" lvl="2"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3pPr>
            <a:lvl4pPr indent="0" lvl="3"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4pPr>
            <a:lvl5pPr indent="0" lvl="4"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5pPr>
            <a:lvl6pPr indent="0" lvl="5"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6pPr>
            <a:lvl7pPr indent="0" lvl="6"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7pPr>
            <a:lvl8pPr indent="0" lvl="7"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8pPr>
            <a:lvl9pPr indent="0" lvl="8"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ullets" type="titleOnly">
  <p:cSld name="TITLE_ONLY">
    <p:spTree>
      <p:nvGrpSpPr>
        <p:cNvPr id="19" name="Shape 19"/>
        <p:cNvGrpSpPr/>
        <p:nvPr/>
      </p:nvGrpSpPr>
      <p:grpSpPr>
        <a:xfrm>
          <a:off x="0" y="0"/>
          <a:ext cx="0" cy="0"/>
          <a:chOff x="0" y="0"/>
          <a:chExt cx="0" cy="0"/>
        </a:xfrm>
      </p:grpSpPr>
      <p:sp>
        <p:nvSpPr>
          <p:cNvPr id="20" name="Google Shape;20;p6"/>
          <p:cNvSpPr txBox="1"/>
          <p:nvPr>
            <p:ph idx="12" type="sldNum"/>
          </p:nvPr>
        </p:nvSpPr>
        <p:spPr>
          <a:xfrm>
            <a:off x="6553200" y="4767263"/>
            <a:ext cx="21336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1pPr>
            <a:lvl2pPr indent="0" lvl="1"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2pPr>
            <a:lvl3pPr indent="0" lvl="2"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3pPr>
            <a:lvl4pPr indent="0" lvl="3"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4pPr>
            <a:lvl5pPr indent="0" lvl="4"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5pPr>
            <a:lvl6pPr indent="0" lvl="5"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6pPr>
            <a:lvl7pPr indent="0" lvl="6"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7pPr>
            <a:lvl8pPr indent="0" lvl="7"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8pPr>
            <a:lvl9pPr indent="0" lvl="8"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
        <p:nvSpPr>
          <p:cNvPr id="21" name="Google Shape;21;p6"/>
          <p:cNvSpPr txBox="1"/>
          <p:nvPr>
            <p:ph idx="1" type="body"/>
          </p:nvPr>
        </p:nvSpPr>
        <p:spPr>
          <a:xfrm>
            <a:off x="347025" y="778150"/>
            <a:ext cx="8229600" cy="3394500"/>
          </a:xfrm>
          <a:prstGeom prst="rect">
            <a:avLst/>
          </a:prstGeom>
          <a:noFill/>
          <a:ln>
            <a:noFill/>
          </a:ln>
        </p:spPr>
        <p:txBody>
          <a:bodyPr anchorCtr="0" anchor="t" bIns="91425" lIns="91425" spcFirstLastPara="1" rIns="91425" wrap="square" tIns="91425">
            <a:noAutofit/>
          </a:bodyPr>
          <a:lstStyle>
            <a:lvl1pPr indent="-381000" lvl="0" marL="457200" marR="0" algn="l">
              <a:lnSpc>
                <a:spcPct val="115000"/>
              </a:lnSpc>
              <a:spcBef>
                <a:spcPts val="640"/>
              </a:spcBef>
              <a:spcAft>
                <a:spcPts val="0"/>
              </a:spcAft>
              <a:buClr>
                <a:schemeClr val="dk1"/>
              </a:buClr>
              <a:buSzPts val="2400"/>
              <a:buFont typeface="Poppins"/>
              <a:buChar char="•"/>
              <a:defRPr i="0" sz="2400" u="none" cap="none" strike="noStrike">
                <a:solidFill>
                  <a:schemeClr val="dk1"/>
                </a:solidFill>
                <a:latin typeface="Poppins"/>
                <a:ea typeface="Poppins"/>
                <a:cs typeface="Poppins"/>
                <a:sym typeface="Poppins"/>
              </a:defRPr>
            </a:lvl1pPr>
            <a:lvl2pPr indent="-355600" lvl="1" marL="914400" marR="0" algn="l">
              <a:lnSpc>
                <a:spcPct val="115000"/>
              </a:lnSpc>
              <a:spcBef>
                <a:spcPts val="560"/>
              </a:spcBef>
              <a:spcAft>
                <a:spcPts val="0"/>
              </a:spcAft>
              <a:buClr>
                <a:schemeClr val="dk1"/>
              </a:buClr>
              <a:buSzPts val="2000"/>
              <a:buFont typeface="Poppins"/>
              <a:buChar char="–"/>
              <a:defRPr i="0" sz="2000" u="none" cap="none" strike="noStrike">
                <a:solidFill>
                  <a:schemeClr val="dk1"/>
                </a:solidFill>
                <a:latin typeface="Poppins"/>
                <a:ea typeface="Poppins"/>
                <a:cs typeface="Poppins"/>
                <a:sym typeface="Poppins"/>
              </a:defRPr>
            </a:lvl2pPr>
            <a:lvl3pPr indent="-330200" lvl="2" marL="1371600" marR="0" algn="l">
              <a:lnSpc>
                <a:spcPct val="115000"/>
              </a:lnSpc>
              <a:spcBef>
                <a:spcPts val="480"/>
              </a:spcBef>
              <a:spcAft>
                <a:spcPts val="0"/>
              </a:spcAft>
              <a:buClr>
                <a:schemeClr val="dk1"/>
              </a:buClr>
              <a:buSzPts val="1600"/>
              <a:buFont typeface="Poppins"/>
              <a:buChar char="•"/>
              <a:defRPr i="0" sz="1600" u="none" cap="none" strike="noStrike">
                <a:solidFill>
                  <a:schemeClr val="dk1"/>
                </a:solidFill>
                <a:latin typeface="Poppins"/>
                <a:ea typeface="Poppins"/>
                <a:cs typeface="Poppins"/>
                <a:sym typeface="Poppins"/>
              </a:defRPr>
            </a:lvl3pPr>
            <a:lvl4pPr indent="-304800" lvl="3" marL="1828800" marR="0" algn="l">
              <a:lnSpc>
                <a:spcPct val="115000"/>
              </a:lnSpc>
              <a:spcBef>
                <a:spcPts val="400"/>
              </a:spcBef>
              <a:spcAft>
                <a:spcPts val="0"/>
              </a:spcAft>
              <a:buClr>
                <a:schemeClr val="dk1"/>
              </a:buClr>
              <a:buSzPts val="1200"/>
              <a:buFont typeface="Poppins"/>
              <a:buChar char="–"/>
              <a:defRPr i="0" sz="1200" u="none" cap="none" strike="noStrike">
                <a:solidFill>
                  <a:schemeClr val="dk1"/>
                </a:solidFill>
                <a:latin typeface="Poppins"/>
                <a:ea typeface="Poppins"/>
                <a:cs typeface="Poppins"/>
                <a:sym typeface="Poppins"/>
              </a:defRPr>
            </a:lvl4pPr>
            <a:lvl5pPr indent="-292100" lvl="4" marL="2286000" marR="0" algn="l">
              <a:lnSpc>
                <a:spcPct val="115000"/>
              </a:lnSpc>
              <a:spcBef>
                <a:spcPts val="400"/>
              </a:spcBef>
              <a:spcAft>
                <a:spcPts val="0"/>
              </a:spcAft>
              <a:buClr>
                <a:schemeClr val="dk1"/>
              </a:buClr>
              <a:buSzPts val="1000"/>
              <a:buFont typeface="Poppins"/>
              <a:buChar char="»"/>
              <a:defRPr i="0" sz="1000" u="none" cap="none" strike="noStrike">
                <a:solidFill>
                  <a:schemeClr val="dk1"/>
                </a:solidFill>
                <a:latin typeface="Poppins"/>
                <a:ea typeface="Poppins"/>
                <a:cs typeface="Poppins"/>
                <a:sym typeface="Poppins"/>
              </a:defRPr>
            </a:lvl5pPr>
            <a:lvl6pPr indent="-279400" lvl="5" marL="2743200" marR="0" algn="l">
              <a:lnSpc>
                <a:spcPct val="115000"/>
              </a:lnSpc>
              <a:spcBef>
                <a:spcPts val="400"/>
              </a:spcBef>
              <a:spcAft>
                <a:spcPts val="0"/>
              </a:spcAft>
              <a:buClr>
                <a:schemeClr val="dk1"/>
              </a:buClr>
              <a:buSzPts val="800"/>
              <a:buFont typeface="Poppins"/>
              <a:buChar char="•"/>
              <a:defRPr i="0" sz="800" u="none" cap="none" strike="noStrike">
                <a:solidFill>
                  <a:schemeClr val="dk1"/>
                </a:solidFill>
                <a:latin typeface="Poppins"/>
                <a:ea typeface="Poppins"/>
                <a:cs typeface="Poppins"/>
                <a:sym typeface="Poppins"/>
              </a:defRPr>
            </a:lvl6pPr>
            <a:lvl7pPr indent="-279400" lvl="6" marL="3200400" marR="0" algn="l">
              <a:lnSpc>
                <a:spcPct val="115000"/>
              </a:lnSpc>
              <a:spcBef>
                <a:spcPts val="400"/>
              </a:spcBef>
              <a:spcAft>
                <a:spcPts val="0"/>
              </a:spcAft>
              <a:buClr>
                <a:schemeClr val="dk1"/>
              </a:buClr>
              <a:buSzPts val="800"/>
              <a:buFont typeface="Poppins"/>
              <a:buChar char="•"/>
              <a:defRPr i="0" sz="800" u="none" cap="none" strike="noStrike">
                <a:solidFill>
                  <a:schemeClr val="dk1"/>
                </a:solidFill>
                <a:latin typeface="Poppins"/>
                <a:ea typeface="Poppins"/>
                <a:cs typeface="Poppins"/>
                <a:sym typeface="Poppins"/>
              </a:defRPr>
            </a:lvl7pPr>
            <a:lvl8pPr indent="-279400" lvl="7" marL="3657600" marR="0" algn="l">
              <a:lnSpc>
                <a:spcPct val="115000"/>
              </a:lnSpc>
              <a:spcBef>
                <a:spcPts val="400"/>
              </a:spcBef>
              <a:spcAft>
                <a:spcPts val="0"/>
              </a:spcAft>
              <a:buClr>
                <a:schemeClr val="dk1"/>
              </a:buClr>
              <a:buSzPts val="800"/>
              <a:buFont typeface="Poppins"/>
              <a:buChar char="•"/>
              <a:defRPr i="0" sz="800" u="none" cap="none" strike="noStrike">
                <a:solidFill>
                  <a:schemeClr val="dk1"/>
                </a:solidFill>
                <a:latin typeface="Poppins"/>
                <a:ea typeface="Poppins"/>
                <a:cs typeface="Poppins"/>
                <a:sym typeface="Poppins"/>
              </a:defRPr>
            </a:lvl8pPr>
            <a:lvl9pPr indent="-279400" lvl="8" marL="4114800" marR="0" algn="l">
              <a:lnSpc>
                <a:spcPct val="115000"/>
              </a:lnSpc>
              <a:spcBef>
                <a:spcPts val="400"/>
              </a:spcBef>
              <a:spcAft>
                <a:spcPts val="0"/>
              </a:spcAft>
              <a:buClr>
                <a:schemeClr val="dk1"/>
              </a:buClr>
              <a:buSzPts val="800"/>
              <a:buFont typeface="Poppins"/>
              <a:buChar char="•"/>
              <a:defRPr i="0" sz="800" u="none" cap="none" strike="noStrike">
                <a:solidFill>
                  <a:schemeClr val="dk1"/>
                </a:solidFill>
                <a:latin typeface="Poppins"/>
                <a:ea typeface="Poppins"/>
                <a:cs typeface="Poppins"/>
                <a:sym typeface="Poppins"/>
              </a:defRPr>
            </a:lvl9pPr>
          </a:lstStyle>
          <a:p/>
        </p:txBody>
      </p:sp>
      <p:sp>
        <p:nvSpPr>
          <p:cNvPr id="22" name="Google Shape;22;p6"/>
          <p:cNvSpPr txBox="1"/>
          <p:nvPr>
            <p:ph type="title"/>
          </p:nvPr>
        </p:nvSpPr>
        <p:spPr>
          <a:xfrm>
            <a:off x="205550" y="79550"/>
            <a:ext cx="8229600" cy="750000"/>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chemeClr val="dk1"/>
              </a:buClr>
              <a:buSzPts val="3000"/>
              <a:buFont typeface="Poppins Medium"/>
              <a:buNone/>
              <a:defRPr i="0" sz="3000" u="none" cap="none" strike="noStrike">
                <a:solidFill>
                  <a:schemeClr val="dk1"/>
                </a:solidFill>
                <a:latin typeface="Poppins Medium"/>
                <a:ea typeface="Poppins Medium"/>
                <a:cs typeface="Poppins Medium"/>
                <a:sym typeface="Poppins Medium"/>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tx">
  <p:cSld name="TITLE_AND_BODY">
    <p:spTree>
      <p:nvGrpSpPr>
        <p:cNvPr id="178" name="Shape 178"/>
        <p:cNvGrpSpPr/>
        <p:nvPr/>
      </p:nvGrpSpPr>
      <p:grpSpPr>
        <a:xfrm>
          <a:off x="0" y="0"/>
          <a:ext cx="0" cy="0"/>
          <a:chOff x="0" y="0"/>
          <a:chExt cx="0" cy="0"/>
        </a:xfrm>
      </p:grpSpPr>
      <p:sp>
        <p:nvSpPr>
          <p:cNvPr id="179" name="Google Shape;179;p52"/>
          <p:cNvSpPr txBox="1"/>
          <p:nvPr>
            <p:ph idx="12" type="sldNum"/>
          </p:nvPr>
        </p:nvSpPr>
        <p:spPr>
          <a:xfrm>
            <a:off x="4455806" y="4905375"/>
            <a:ext cx="227700" cy="241200"/>
          </a:xfrm>
          <a:prstGeom prst="rect">
            <a:avLst/>
          </a:prstGeom>
          <a:noFill/>
          <a:ln>
            <a:noFill/>
          </a:ln>
        </p:spPr>
        <p:txBody>
          <a:bodyPr anchorCtr="0" anchor="t" bIns="50800" lIns="50800" spcFirstLastPara="1" rIns="50800" wrap="square" tIns="50800">
            <a:noAutofit/>
          </a:bodyPr>
          <a:lstStyle>
            <a:lvl1pPr indent="0" lvl="0"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1pPr>
            <a:lvl2pPr indent="0" lvl="1"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2pPr>
            <a:lvl3pPr indent="0" lvl="2"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3pPr>
            <a:lvl4pPr indent="0" lvl="3"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4pPr>
            <a:lvl5pPr indent="0" lvl="4"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5pPr>
            <a:lvl6pPr indent="0" lvl="5"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6pPr>
            <a:lvl7pPr indent="0" lvl="6"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7pPr>
            <a:lvl8pPr indent="0" lvl="7"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8pPr>
            <a:lvl9pPr indent="0" lvl="8"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_1">
    <p:spTree>
      <p:nvGrpSpPr>
        <p:cNvPr id="180" name="Shape 180"/>
        <p:cNvGrpSpPr/>
        <p:nvPr/>
      </p:nvGrpSpPr>
      <p:grpSpPr>
        <a:xfrm>
          <a:off x="0" y="0"/>
          <a:ext cx="0" cy="0"/>
          <a:chOff x="0" y="0"/>
          <a:chExt cx="0" cy="0"/>
        </a:xfrm>
      </p:grpSpPr>
      <p:sp>
        <p:nvSpPr>
          <p:cNvPr id="181" name="Google Shape;181;p53"/>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Autofit/>
          </a:bodyPr>
          <a:lstStyle>
            <a:lvl1pPr lvl="0" algn="ctr">
              <a:lnSpc>
                <a:spcPct val="90000"/>
              </a:lnSpc>
              <a:spcBef>
                <a:spcPts val="0"/>
              </a:spcBef>
              <a:spcAft>
                <a:spcPts val="0"/>
              </a:spcAft>
              <a:buClr>
                <a:schemeClr val="dk1"/>
              </a:buClr>
              <a:buSzPts val="4500"/>
              <a:buFont typeface="Calibri"/>
              <a:buNone/>
              <a:defRPr sz="4500"/>
            </a:lvl1pPr>
            <a:lvl2pPr lvl="1" algn="ctr">
              <a:lnSpc>
                <a:spcPct val="100000"/>
              </a:lnSpc>
              <a:spcBef>
                <a:spcPts val="0"/>
              </a:spcBef>
              <a:spcAft>
                <a:spcPts val="0"/>
              </a:spcAft>
              <a:buSzPts val="4200"/>
              <a:buNone/>
              <a:defRPr/>
            </a:lvl2pPr>
            <a:lvl3pPr lvl="2" algn="ctr">
              <a:lnSpc>
                <a:spcPct val="100000"/>
              </a:lnSpc>
              <a:spcBef>
                <a:spcPts val="0"/>
              </a:spcBef>
              <a:spcAft>
                <a:spcPts val="0"/>
              </a:spcAft>
              <a:buSzPts val="4200"/>
              <a:buNone/>
              <a:defRPr/>
            </a:lvl3pPr>
            <a:lvl4pPr lvl="3" algn="ctr">
              <a:lnSpc>
                <a:spcPct val="100000"/>
              </a:lnSpc>
              <a:spcBef>
                <a:spcPts val="0"/>
              </a:spcBef>
              <a:spcAft>
                <a:spcPts val="0"/>
              </a:spcAft>
              <a:buSzPts val="4200"/>
              <a:buNone/>
              <a:defRPr/>
            </a:lvl4pPr>
            <a:lvl5pPr lvl="4" algn="ctr">
              <a:lnSpc>
                <a:spcPct val="100000"/>
              </a:lnSpc>
              <a:spcBef>
                <a:spcPts val="0"/>
              </a:spcBef>
              <a:spcAft>
                <a:spcPts val="0"/>
              </a:spcAft>
              <a:buSzPts val="4200"/>
              <a:buNone/>
              <a:defRPr/>
            </a:lvl5pPr>
            <a:lvl6pPr lvl="5" algn="ctr">
              <a:lnSpc>
                <a:spcPct val="100000"/>
              </a:lnSpc>
              <a:spcBef>
                <a:spcPts val="0"/>
              </a:spcBef>
              <a:spcAft>
                <a:spcPts val="0"/>
              </a:spcAft>
              <a:buSzPts val="4200"/>
              <a:buNone/>
              <a:defRPr/>
            </a:lvl6pPr>
            <a:lvl7pPr lvl="6" algn="ctr">
              <a:lnSpc>
                <a:spcPct val="100000"/>
              </a:lnSpc>
              <a:spcBef>
                <a:spcPts val="0"/>
              </a:spcBef>
              <a:spcAft>
                <a:spcPts val="0"/>
              </a:spcAft>
              <a:buSzPts val="4200"/>
              <a:buNone/>
              <a:defRPr/>
            </a:lvl7pPr>
            <a:lvl8pPr lvl="7" algn="ctr">
              <a:lnSpc>
                <a:spcPct val="100000"/>
              </a:lnSpc>
              <a:spcBef>
                <a:spcPts val="0"/>
              </a:spcBef>
              <a:spcAft>
                <a:spcPts val="0"/>
              </a:spcAft>
              <a:buSzPts val="4200"/>
              <a:buNone/>
              <a:defRPr/>
            </a:lvl8pPr>
            <a:lvl9pPr lvl="8" algn="ctr">
              <a:lnSpc>
                <a:spcPct val="100000"/>
              </a:lnSpc>
              <a:spcBef>
                <a:spcPts val="0"/>
              </a:spcBef>
              <a:spcAft>
                <a:spcPts val="0"/>
              </a:spcAft>
              <a:buSzPts val="4200"/>
              <a:buNone/>
              <a:defRPr/>
            </a:lvl9pPr>
          </a:lstStyle>
          <a:p/>
        </p:txBody>
      </p:sp>
      <p:sp>
        <p:nvSpPr>
          <p:cNvPr id="182" name="Google Shape;182;p53"/>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Autofit/>
          </a:bodyPr>
          <a:lstStyle>
            <a:lvl1pPr lvl="0" algn="ctr">
              <a:lnSpc>
                <a:spcPct val="90000"/>
              </a:lnSpc>
              <a:spcBef>
                <a:spcPts val="800"/>
              </a:spcBef>
              <a:spcAft>
                <a:spcPts val="0"/>
              </a:spcAft>
              <a:buClr>
                <a:schemeClr val="dk1"/>
              </a:buClr>
              <a:buSzPts val="1800"/>
              <a:buNone/>
              <a:defRPr sz="1800"/>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sp>
        <p:nvSpPr>
          <p:cNvPr id="183" name="Google Shape;183;p5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84" name="Google Shape;184;p5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85" name="Google Shape;185;p5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1pPr>
            <a:lvl2pPr indent="0" lvl="1" marL="0" marR="0" algn="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2pPr>
            <a:lvl3pPr indent="0" lvl="2" marL="0" marR="0" algn="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3pPr>
            <a:lvl4pPr indent="0" lvl="3" marL="0" marR="0" algn="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4pPr>
            <a:lvl5pPr indent="0" lvl="4" marL="0" marR="0" algn="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5pPr>
            <a:lvl6pPr indent="0" lvl="5" marL="0" marR="0" algn="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6pPr>
            <a:lvl7pPr indent="0" lvl="6" marL="0" marR="0" algn="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7pPr>
            <a:lvl8pPr indent="0" lvl="7" marL="0" marR="0" algn="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8pPr>
            <a:lvl9pPr indent="0" lvl="8" marL="0" marR="0" algn="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ila_Divider">
  <p:cSld name="TITLE_1_1_3">
    <p:bg>
      <p:bgPr>
        <a:solidFill>
          <a:schemeClr val="accent5"/>
        </a:solidFill>
      </p:bgPr>
    </p:bg>
    <p:spTree>
      <p:nvGrpSpPr>
        <p:cNvPr id="186" name="Shape 186"/>
        <p:cNvGrpSpPr/>
        <p:nvPr/>
      </p:nvGrpSpPr>
      <p:grpSpPr>
        <a:xfrm>
          <a:off x="0" y="0"/>
          <a:ext cx="0" cy="0"/>
          <a:chOff x="0" y="0"/>
          <a:chExt cx="0" cy="0"/>
        </a:xfrm>
      </p:grpSpPr>
      <p:sp>
        <p:nvSpPr>
          <p:cNvPr id="187" name="Google Shape;187;p54"/>
          <p:cNvSpPr txBox="1"/>
          <p:nvPr>
            <p:ph type="ctrTitle"/>
          </p:nvPr>
        </p:nvSpPr>
        <p:spPr>
          <a:xfrm>
            <a:off x="406000" y="1994850"/>
            <a:ext cx="8303700" cy="1102500"/>
          </a:xfrm>
          <a:prstGeom prst="rect">
            <a:avLst/>
          </a:prstGeom>
          <a:noFill/>
          <a:ln>
            <a:noFill/>
          </a:ln>
        </p:spPr>
        <p:txBody>
          <a:bodyPr anchorCtr="0" anchor="ctr" bIns="50800" lIns="50800" spcFirstLastPara="1" rIns="50800" wrap="square" tIns="50800">
            <a:noAutofit/>
          </a:bodyPr>
          <a:lstStyle>
            <a:lvl1pPr lvl="0" marR="0" algn="ctr">
              <a:lnSpc>
                <a:spcPct val="100000"/>
              </a:lnSpc>
              <a:spcBef>
                <a:spcPts val="0"/>
              </a:spcBef>
              <a:spcAft>
                <a:spcPts val="0"/>
              </a:spcAft>
              <a:buClr>
                <a:srgbClr val="FFFFFF"/>
              </a:buClr>
              <a:buSzPts val="4200"/>
              <a:buNone/>
              <a:defRPr i="0" sz="4400" u="none" cap="none" strike="noStrike">
                <a:solidFill>
                  <a:srgbClr val="FFFFFF"/>
                </a:solidFill>
              </a:defRPr>
            </a:lvl1pPr>
            <a:lvl2pPr lvl="1" algn="ctr">
              <a:lnSpc>
                <a:spcPct val="100000"/>
              </a:lnSpc>
              <a:spcBef>
                <a:spcPts val="0"/>
              </a:spcBef>
              <a:spcAft>
                <a:spcPts val="0"/>
              </a:spcAft>
              <a:buSzPts val="4200"/>
              <a:buNone/>
              <a:defRPr sz="1800"/>
            </a:lvl2pPr>
            <a:lvl3pPr lvl="2" algn="ctr">
              <a:lnSpc>
                <a:spcPct val="100000"/>
              </a:lnSpc>
              <a:spcBef>
                <a:spcPts val="0"/>
              </a:spcBef>
              <a:spcAft>
                <a:spcPts val="0"/>
              </a:spcAft>
              <a:buSzPts val="4200"/>
              <a:buNone/>
              <a:defRPr sz="1800"/>
            </a:lvl3pPr>
            <a:lvl4pPr lvl="3" algn="ctr">
              <a:lnSpc>
                <a:spcPct val="100000"/>
              </a:lnSpc>
              <a:spcBef>
                <a:spcPts val="0"/>
              </a:spcBef>
              <a:spcAft>
                <a:spcPts val="0"/>
              </a:spcAft>
              <a:buSzPts val="4200"/>
              <a:buNone/>
              <a:defRPr sz="1800"/>
            </a:lvl4pPr>
            <a:lvl5pPr lvl="4" algn="ctr">
              <a:lnSpc>
                <a:spcPct val="100000"/>
              </a:lnSpc>
              <a:spcBef>
                <a:spcPts val="0"/>
              </a:spcBef>
              <a:spcAft>
                <a:spcPts val="0"/>
              </a:spcAft>
              <a:buSzPts val="4200"/>
              <a:buNone/>
              <a:defRPr sz="1800"/>
            </a:lvl5pPr>
            <a:lvl6pPr lvl="5" algn="ctr">
              <a:lnSpc>
                <a:spcPct val="100000"/>
              </a:lnSpc>
              <a:spcBef>
                <a:spcPts val="0"/>
              </a:spcBef>
              <a:spcAft>
                <a:spcPts val="0"/>
              </a:spcAft>
              <a:buSzPts val="4200"/>
              <a:buNone/>
              <a:defRPr sz="1800"/>
            </a:lvl6pPr>
            <a:lvl7pPr lvl="6" algn="ctr">
              <a:lnSpc>
                <a:spcPct val="100000"/>
              </a:lnSpc>
              <a:spcBef>
                <a:spcPts val="0"/>
              </a:spcBef>
              <a:spcAft>
                <a:spcPts val="0"/>
              </a:spcAft>
              <a:buSzPts val="4200"/>
              <a:buNone/>
              <a:defRPr sz="1800"/>
            </a:lvl7pPr>
            <a:lvl8pPr lvl="7" algn="ctr">
              <a:lnSpc>
                <a:spcPct val="100000"/>
              </a:lnSpc>
              <a:spcBef>
                <a:spcPts val="0"/>
              </a:spcBef>
              <a:spcAft>
                <a:spcPts val="0"/>
              </a:spcAft>
              <a:buSzPts val="4200"/>
              <a:buNone/>
              <a:defRPr sz="1800"/>
            </a:lvl8pPr>
            <a:lvl9pPr lvl="8" algn="ctr">
              <a:lnSpc>
                <a:spcPct val="100000"/>
              </a:lnSpc>
              <a:spcBef>
                <a:spcPts val="0"/>
              </a:spcBef>
              <a:spcAft>
                <a:spcPts val="0"/>
              </a:spcAft>
              <a:buSzPts val="4200"/>
              <a:buNone/>
              <a:defRPr sz="1800"/>
            </a:lvl9pPr>
          </a:lstStyle>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mp; Subtitle">
  <p:cSld name="Title &amp; Subtitle">
    <p:spTree>
      <p:nvGrpSpPr>
        <p:cNvPr id="188" name="Shape 188"/>
        <p:cNvGrpSpPr/>
        <p:nvPr/>
      </p:nvGrpSpPr>
      <p:grpSpPr>
        <a:xfrm>
          <a:off x="0" y="0"/>
          <a:ext cx="0" cy="0"/>
          <a:chOff x="0" y="0"/>
          <a:chExt cx="0" cy="0"/>
        </a:xfrm>
      </p:grpSpPr>
      <p:sp>
        <p:nvSpPr>
          <p:cNvPr id="189" name="Google Shape;189;p55"/>
          <p:cNvSpPr txBox="1"/>
          <p:nvPr>
            <p:ph type="title"/>
          </p:nvPr>
        </p:nvSpPr>
        <p:spPr>
          <a:xfrm>
            <a:off x="666750" y="862013"/>
            <a:ext cx="7810500" cy="1743000"/>
          </a:xfrm>
          <a:prstGeom prst="rect">
            <a:avLst/>
          </a:prstGeom>
          <a:noFill/>
          <a:ln>
            <a:noFill/>
          </a:ln>
        </p:spPr>
        <p:txBody>
          <a:bodyPr anchorCtr="0" anchor="b" bIns="50800" lIns="50800" spcFirstLastPara="1" rIns="50800" wrap="square" tIns="50800">
            <a:noAutofit/>
          </a:bodyPr>
          <a:lstStyle>
            <a:lvl1pPr lvl="0" algn="ctr">
              <a:lnSpc>
                <a:spcPct val="100000"/>
              </a:lnSpc>
              <a:spcBef>
                <a:spcPts val="0"/>
              </a:spcBef>
              <a:spcAft>
                <a:spcPts val="0"/>
              </a:spcAft>
              <a:buClr>
                <a:srgbClr val="000000"/>
              </a:buClr>
              <a:buSzPts val="4200"/>
              <a:buFont typeface="Helvetica Neue Light"/>
              <a:buNone/>
              <a:defRPr>
                <a:latin typeface="Helvetica Neue Light"/>
                <a:ea typeface="Helvetica Neue Light"/>
                <a:cs typeface="Helvetica Neue Light"/>
                <a:sym typeface="Helvetica Neue Light"/>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p:txBody>
      </p:sp>
      <p:sp>
        <p:nvSpPr>
          <p:cNvPr id="190" name="Google Shape;190;p55"/>
          <p:cNvSpPr txBox="1"/>
          <p:nvPr>
            <p:ph idx="1" type="body"/>
          </p:nvPr>
        </p:nvSpPr>
        <p:spPr>
          <a:xfrm>
            <a:off x="666750" y="2652712"/>
            <a:ext cx="7810500" cy="595200"/>
          </a:xfrm>
          <a:prstGeom prst="rect">
            <a:avLst/>
          </a:prstGeom>
          <a:noFill/>
          <a:ln>
            <a:noFill/>
          </a:ln>
        </p:spPr>
        <p:txBody>
          <a:bodyPr anchorCtr="0" anchor="t" bIns="50800" lIns="50800" spcFirstLastPara="1" rIns="50800" wrap="square" tIns="50800">
            <a:noAutofit/>
          </a:bodyPr>
          <a:lstStyle>
            <a:lvl1pPr indent="-228600" lvl="0" marL="457200" algn="ctr">
              <a:lnSpc>
                <a:spcPct val="100000"/>
              </a:lnSpc>
              <a:spcBef>
                <a:spcPts val="0"/>
              </a:spcBef>
              <a:spcAft>
                <a:spcPts val="0"/>
              </a:spcAft>
              <a:buClr>
                <a:srgbClr val="000000"/>
              </a:buClr>
              <a:buSzPts val="1650"/>
              <a:buFont typeface="Helvetica Neue Light"/>
              <a:buNone/>
              <a:defRPr sz="1650">
                <a:latin typeface="Helvetica Neue Light"/>
                <a:ea typeface="Helvetica Neue Light"/>
                <a:cs typeface="Helvetica Neue Light"/>
                <a:sym typeface="Helvetica Neue Light"/>
              </a:defRPr>
            </a:lvl1pPr>
            <a:lvl2pPr indent="-228600" lvl="1" marL="914400" algn="ctr">
              <a:lnSpc>
                <a:spcPct val="100000"/>
              </a:lnSpc>
              <a:spcBef>
                <a:spcPts val="0"/>
              </a:spcBef>
              <a:spcAft>
                <a:spcPts val="0"/>
              </a:spcAft>
              <a:buClr>
                <a:srgbClr val="000000"/>
              </a:buClr>
              <a:buSzPts val="1650"/>
              <a:buFont typeface="Helvetica Neue Light"/>
              <a:buNone/>
              <a:defRPr sz="1650">
                <a:latin typeface="Helvetica Neue Light"/>
                <a:ea typeface="Helvetica Neue Light"/>
                <a:cs typeface="Helvetica Neue Light"/>
                <a:sym typeface="Helvetica Neue Light"/>
              </a:defRPr>
            </a:lvl2pPr>
            <a:lvl3pPr indent="-228600" lvl="2" marL="1371600" algn="ctr">
              <a:lnSpc>
                <a:spcPct val="100000"/>
              </a:lnSpc>
              <a:spcBef>
                <a:spcPts val="0"/>
              </a:spcBef>
              <a:spcAft>
                <a:spcPts val="0"/>
              </a:spcAft>
              <a:buClr>
                <a:srgbClr val="000000"/>
              </a:buClr>
              <a:buSzPts val="1650"/>
              <a:buFont typeface="Helvetica Neue Light"/>
              <a:buNone/>
              <a:defRPr sz="1650">
                <a:latin typeface="Helvetica Neue Light"/>
                <a:ea typeface="Helvetica Neue Light"/>
                <a:cs typeface="Helvetica Neue Light"/>
                <a:sym typeface="Helvetica Neue Light"/>
              </a:defRPr>
            </a:lvl3pPr>
            <a:lvl4pPr indent="-228600" lvl="3" marL="1828800" algn="ctr">
              <a:lnSpc>
                <a:spcPct val="100000"/>
              </a:lnSpc>
              <a:spcBef>
                <a:spcPts val="0"/>
              </a:spcBef>
              <a:spcAft>
                <a:spcPts val="0"/>
              </a:spcAft>
              <a:buClr>
                <a:srgbClr val="000000"/>
              </a:buClr>
              <a:buSzPts val="1650"/>
              <a:buFont typeface="Helvetica Neue Light"/>
              <a:buNone/>
              <a:defRPr sz="1650">
                <a:latin typeface="Helvetica Neue Light"/>
                <a:ea typeface="Helvetica Neue Light"/>
                <a:cs typeface="Helvetica Neue Light"/>
                <a:sym typeface="Helvetica Neue Light"/>
              </a:defRPr>
            </a:lvl4pPr>
            <a:lvl5pPr indent="-228600" lvl="4" marL="2286000" algn="ctr">
              <a:lnSpc>
                <a:spcPct val="100000"/>
              </a:lnSpc>
              <a:spcBef>
                <a:spcPts val="0"/>
              </a:spcBef>
              <a:spcAft>
                <a:spcPts val="0"/>
              </a:spcAft>
              <a:buClr>
                <a:srgbClr val="000000"/>
              </a:buClr>
              <a:buSzPts val="1650"/>
              <a:buFont typeface="Helvetica Neue Light"/>
              <a:buNone/>
              <a:defRPr sz="1650">
                <a:latin typeface="Helvetica Neue Light"/>
                <a:ea typeface="Helvetica Neue Light"/>
                <a:cs typeface="Helvetica Neue Light"/>
                <a:sym typeface="Helvetica Neue Light"/>
              </a:defRPr>
            </a:lvl5pPr>
            <a:lvl6pPr indent="-371475" lvl="5" marL="2743200" algn="l">
              <a:lnSpc>
                <a:spcPct val="100000"/>
              </a:lnSpc>
              <a:spcBef>
                <a:spcPts val="2213"/>
              </a:spcBef>
              <a:spcAft>
                <a:spcPts val="0"/>
              </a:spcAft>
              <a:buClr>
                <a:srgbClr val="000000"/>
              </a:buClr>
              <a:buSzPts val="2250"/>
              <a:buChar char="•"/>
              <a:defRPr/>
            </a:lvl6pPr>
            <a:lvl7pPr indent="-371475" lvl="6" marL="3200400" algn="l">
              <a:lnSpc>
                <a:spcPct val="100000"/>
              </a:lnSpc>
              <a:spcBef>
                <a:spcPts val="2213"/>
              </a:spcBef>
              <a:spcAft>
                <a:spcPts val="0"/>
              </a:spcAft>
              <a:buClr>
                <a:srgbClr val="000000"/>
              </a:buClr>
              <a:buSzPts val="2250"/>
              <a:buChar char="•"/>
              <a:defRPr/>
            </a:lvl7pPr>
            <a:lvl8pPr indent="-371475" lvl="7" marL="3657600" algn="l">
              <a:lnSpc>
                <a:spcPct val="100000"/>
              </a:lnSpc>
              <a:spcBef>
                <a:spcPts val="2213"/>
              </a:spcBef>
              <a:spcAft>
                <a:spcPts val="0"/>
              </a:spcAft>
              <a:buClr>
                <a:srgbClr val="000000"/>
              </a:buClr>
              <a:buSzPts val="2250"/>
              <a:buChar char="•"/>
              <a:defRPr/>
            </a:lvl8pPr>
            <a:lvl9pPr indent="-371475" lvl="8" marL="4114800" algn="l">
              <a:lnSpc>
                <a:spcPct val="100000"/>
              </a:lnSpc>
              <a:spcBef>
                <a:spcPts val="2213"/>
              </a:spcBef>
              <a:spcAft>
                <a:spcPts val="0"/>
              </a:spcAft>
              <a:buClr>
                <a:srgbClr val="000000"/>
              </a:buClr>
              <a:buSzPts val="2250"/>
              <a:buChar char="•"/>
              <a:defRPr/>
            </a:lvl9pPr>
          </a:lstStyle>
          <a:p/>
        </p:txBody>
      </p:sp>
      <p:sp>
        <p:nvSpPr>
          <p:cNvPr id="191" name="Google Shape;191;p55"/>
          <p:cNvSpPr txBox="1"/>
          <p:nvPr>
            <p:ph idx="12" type="sldNum"/>
          </p:nvPr>
        </p:nvSpPr>
        <p:spPr>
          <a:xfrm>
            <a:off x="4441379" y="4905375"/>
            <a:ext cx="256500" cy="241200"/>
          </a:xfrm>
          <a:prstGeom prst="rect">
            <a:avLst/>
          </a:prstGeom>
          <a:noFill/>
          <a:ln>
            <a:noFill/>
          </a:ln>
        </p:spPr>
        <p:txBody>
          <a:bodyPr anchorCtr="0" anchor="t" bIns="50800" lIns="50800" spcFirstLastPara="1" rIns="50800" wrap="square" tIns="50800">
            <a:noAutofit/>
          </a:bodyPr>
          <a:lstStyle>
            <a:lvl1pPr indent="0" lvl="0"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1pPr>
            <a:lvl2pPr indent="0" lvl="1"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2pPr>
            <a:lvl3pPr indent="0" lvl="2"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3pPr>
            <a:lvl4pPr indent="0" lvl="3"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4pPr>
            <a:lvl5pPr indent="0" lvl="4"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5pPr>
            <a:lvl6pPr indent="0" lvl="5"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6pPr>
            <a:lvl7pPr indent="0" lvl="6"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7pPr>
            <a:lvl8pPr indent="0" lvl="7"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8pPr>
            <a:lvl9pPr indent="0" lvl="8"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mp; Subtitle">
  <p:cSld name="Title &amp; Subtitle 2">
    <p:spTree>
      <p:nvGrpSpPr>
        <p:cNvPr id="192" name="Shape 192"/>
        <p:cNvGrpSpPr/>
        <p:nvPr/>
      </p:nvGrpSpPr>
      <p:grpSpPr>
        <a:xfrm>
          <a:off x="0" y="0"/>
          <a:ext cx="0" cy="0"/>
          <a:chOff x="0" y="0"/>
          <a:chExt cx="0" cy="0"/>
        </a:xfrm>
      </p:grpSpPr>
      <p:sp>
        <p:nvSpPr>
          <p:cNvPr id="193" name="Google Shape;193;p56"/>
          <p:cNvSpPr txBox="1"/>
          <p:nvPr>
            <p:ph type="title"/>
          </p:nvPr>
        </p:nvSpPr>
        <p:spPr>
          <a:xfrm>
            <a:off x="666750" y="862013"/>
            <a:ext cx="7810500" cy="1743000"/>
          </a:xfrm>
          <a:prstGeom prst="rect">
            <a:avLst/>
          </a:prstGeom>
          <a:noFill/>
          <a:ln>
            <a:noFill/>
          </a:ln>
        </p:spPr>
        <p:txBody>
          <a:bodyPr anchorCtr="0" anchor="b" bIns="50800" lIns="50800" spcFirstLastPara="1" rIns="50800" wrap="square" tIns="50800">
            <a:no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p:txBody>
      </p:sp>
      <p:sp>
        <p:nvSpPr>
          <p:cNvPr id="194" name="Google Shape;194;p56"/>
          <p:cNvSpPr txBox="1"/>
          <p:nvPr>
            <p:ph idx="1" type="body"/>
          </p:nvPr>
        </p:nvSpPr>
        <p:spPr>
          <a:xfrm>
            <a:off x="666750" y="2652712"/>
            <a:ext cx="7810500" cy="595200"/>
          </a:xfrm>
          <a:prstGeom prst="rect">
            <a:avLst/>
          </a:prstGeom>
          <a:noFill/>
          <a:ln>
            <a:noFill/>
          </a:ln>
        </p:spPr>
        <p:txBody>
          <a:bodyPr anchorCtr="0" anchor="t" bIns="50800" lIns="50800" spcFirstLastPara="1" rIns="50800" wrap="square" tIns="50800">
            <a:noAutofit/>
          </a:bodyPr>
          <a:lstStyle>
            <a:lvl1pPr indent="-228600" lvl="0" marL="457200" algn="ctr">
              <a:lnSpc>
                <a:spcPct val="100000"/>
              </a:lnSpc>
              <a:spcBef>
                <a:spcPts val="0"/>
              </a:spcBef>
              <a:spcAft>
                <a:spcPts val="0"/>
              </a:spcAft>
              <a:buClr>
                <a:srgbClr val="000000"/>
              </a:buClr>
              <a:buSzPts val="2025"/>
              <a:buFont typeface="Helvetica Neue"/>
              <a:buNone/>
              <a:defRPr sz="2025"/>
            </a:lvl1pPr>
            <a:lvl2pPr indent="-228600" lvl="1" marL="914400" algn="ctr">
              <a:lnSpc>
                <a:spcPct val="100000"/>
              </a:lnSpc>
              <a:spcBef>
                <a:spcPts val="0"/>
              </a:spcBef>
              <a:spcAft>
                <a:spcPts val="0"/>
              </a:spcAft>
              <a:buClr>
                <a:srgbClr val="000000"/>
              </a:buClr>
              <a:buSzPts val="2025"/>
              <a:buFont typeface="Helvetica Neue"/>
              <a:buNone/>
              <a:defRPr sz="2025"/>
            </a:lvl2pPr>
            <a:lvl3pPr indent="-228600" lvl="2" marL="1371600" algn="ctr">
              <a:lnSpc>
                <a:spcPct val="100000"/>
              </a:lnSpc>
              <a:spcBef>
                <a:spcPts val="0"/>
              </a:spcBef>
              <a:spcAft>
                <a:spcPts val="0"/>
              </a:spcAft>
              <a:buClr>
                <a:srgbClr val="000000"/>
              </a:buClr>
              <a:buSzPts val="2025"/>
              <a:buFont typeface="Helvetica Neue"/>
              <a:buNone/>
              <a:defRPr sz="2025"/>
            </a:lvl3pPr>
            <a:lvl4pPr indent="-228600" lvl="3" marL="1828800" algn="ctr">
              <a:lnSpc>
                <a:spcPct val="100000"/>
              </a:lnSpc>
              <a:spcBef>
                <a:spcPts val="0"/>
              </a:spcBef>
              <a:spcAft>
                <a:spcPts val="0"/>
              </a:spcAft>
              <a:buClr>
                <a:srgbClr val="000000"/>
              </a:buClr>
              <a:buSzPts val="2025"/>
              <a:buFont typeface="Helvetica Neue"/>
              <a:buNone/>
              <a:defRPr sz="2025"/>
            </a:lvl4pPr>
            <a:lvl5pPr indent="-228600" lvl="4" marL="2286000" algn="ctr">
              <a:lnSpc>
                <a:spcPct val="100000"/>
              </a:lnSpc>
              <a:spcBef>
                <a:spcPts val="0"/>
              </a:spcBef>
              <a:spcAft>
                <a:spcPts val="0"/>
              </a:spcAft>
              <a:buClr>
                <a:srgbClr val="000000"/>
              </a:buClr>
              <a:buSzPts val="2025"/>
              <a:buFont typeface="Helvetica Neue"/>
              <a:buNone/>
              <a:defRPr sz="2025"/>
            </a:lvl5pPr>
            <a:lvl6pPr indent="-371475" lvl="5" marL="2743200" algn="l">
              <a:lnSpc>
                <a:spcPct val="100000"/>
              </a:lnSpc>
              <a:spcBef>
                <a:spcPts val="2213"/>
              </a:spcBef>
              <a:spcAft>
                <a:spcPts val="0"/>
              </a:spcAft>
              <a:buClr>
                <a:srgbClr val="000000"/>
              </a:buClr>
              <a:buSzPts val="2250"/>
              <a:buChar char="•"/>
              <a:defRPr/>
            </a:lvl6pPr>
            <a:lvl7pPr indent="-371475" lvl="6" marL="3200400" algn="l">
              <a:lnSpc>
                <a:spcPct val="100000"/>
              </a:lnSpc>
              <a:spcBef>
                <a:spcPts val="2213"/>
              </a:spcBef>
              <a:spcAft>
                <a:spcPts val="0"/>
              </a:spcAft>
              <a:buClr>
                <a:srgbClr val="000000"/>
              </a:buClr>
              <a:buSzPts val="2250"/>
              <a:buChar char="•"/>
              <a:defRPr/>
            </a:lvl7pPr>
            <a:lvl8pPr indent="-371475" lvl="7" marL="3657600" algn="l">
              <a:lnSpc>
                <a:spcPct val="100000"/>
              </a:lnSpc>
              <a:spcBef>
                <a:spcPts val="2213"/>
              </a:spcBef>
              <a:spcAft>
                <a:spcPts val="0"/>
              </a:spcAft>
              <a:buClr>
                <a:srgbClr val="000000"/>
              </a:buClr>
              <a:buSzPts val="2250"/>
              <a:buChar char="•"/>
              <a:defRPr/>
            </a:lvl8pPr>
            <a:lvl9pPr indent="-371475" lvl="8" marL="4114800" algn="l">
              <a:lnSpc>
                <a:spcPct val="100000"/>
              </a:lnSpc>
              <a:spcBef>
                <a:spcPts val="2213"/>
              </a:spcBef>
              <a:spcAft>
                <a:spcPts val="0"/>
              </a:spcAft>
              <a:buClr>
                <a:srgbClr val="000000"/>
              </a:buClr>
              <a:buSzPts val="2250"/>
              <a:buChar char="•"/>
              <a:defRPr/>
            </a:lvl9pPr>
          </a:lstStyle>
          <a:p/>
        </p:txBody>
      </p:sp>
      <p:sp>
        <p:nvSpPr>
          <p:cNvPr id="195" name="Google Shape;195;p56"/>
          <p:cNvSpPr txBox="1"/>
          <p:nvPr>
            <p:ph idx="12" type="sldNum"/>
          </p:nvPr>
        </p:nvSpPr>
        <p:spPr>
          <a:xfrm>
            <a:off x="4455806" y="4905375"/>
            <a:ext cx="227700" cy="241200"/>
          </a:xfrm>
          <a:prstGeom prst="rect">
            <a:avLst/>
          </a:prstGeom>
          <a:noFill/>
          <a:ln>
            <a:noFill/>
          </a:ln>
        </p:spPr>
        <p:txBody>
          <a:bodyPr anchorCtr="0" anchor="t" bIns="50800" lIns="50800" spcFirstLastPara="1" rIns="50800" wrap="square" tIns="50800">
            <a:noAutofit/>
          </a:bodyPr>
          <a:lstStyle>
            <a:lvl1pPr indent="0" lvl="0"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1pPr>
            <a:lvl2pPr indent="0" lvl="1"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2pPr>
            <a:lvl3pPr indent="0" lvl="2"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3pPr>
            <a:lvl4pPr indent="0" lvl="3"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4pPr>
            <a:lvl5pPr indent="0" lvl="4"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5pPr>
            <a:lvl6pPr indent="0" lvl="5"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6pPr>
            <a:lvl7pPr indent="0" lvl="6"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7pPr>
            <a:lvl8pPr indent="0" lvl="7"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8pPr>
            <a:lvl9pPr indent="0" lvl="8"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mp; Subtitle" type="title">
  <p:cSld name="TITLE">
    <p:spTree>
      <p:nvGrpSpPr>
        <p:cNvPr id="196" name="Shape 196"/>
        <p:cNvGrpSpPr/>
        <p:nvPr/>
      </p:nvGrpSpPr>
      <p:grpSpPr>
        <a:xfrm>
          <a:off x="0" y="0"/>
          <a:ext cx="0" cy="0"/>
          <a:chOff x="0" y="0"/>
          <a:chExt cx="0" cy="0"/>
        </a:xfrm>
      </p:grpSpPr>
      <p:sp>
        <p:nvSpPr>
          <p:cNvPr id="197" name="Google Shape;197;p57"/>
          <p:cNvSpPr txBox="1"/>
          <p:nvPr>
            <p:ph type="title"/>
          </p:nvPr>
        </p:nvSpPr>
        <p:spPr>
          <a:xfrm>
            <a:off x="666750" y="862013"/>
            <a:ext cx="7810500" cy="1743000"/>
          </a:xfrm>
          <a:prstGeom prst="rect">
            <a:avLst/>
          </a:prstGeom>
          <a:noFill/>
          <a:ln>
            <a:noFill/>
          </a:ln>
        </p:spPr>
        <p:txBody>
          <a:bodyPr anchorCtr="0" anchor="b" bIns="50800" lIns="50800" spcFirstLastPara="1" rIns="50800" wrap="square" tIns="50800">
            <a:no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p:txBody>
      </p:sp>
      <p:sp>
        <p:nvSpPr>
          <p:cNvPr id="198" name="Google Shape;198;p57"/>
          <p:cNvSpPr txBox="1"/>
          <p:nvPr>
            <p:ph idx="1" type="body"/>
          </p:nvPr>
        </p:nvSpPr>
        <p:spPr>
          <a:xfrm>
            <a:off x="666750" y="2652712"/>
            <a:ext cx="7810500" cy="595200"/>
          </a:xfrm>
          <a:prstGeom prst="rect">
            <a:avLst/>
          </a:prstGeom>
          <a:noFill/>
          <a:ln>
            <a:noFill/>
          </a:ln>
        </p:spPr>
        <p:txBody>
          <a:bodyPr anchorCtr="0" anchor="t" bIns="50800" lIns="50800" spcFirstLastPara="1" rIns="50800" wrap="square" tIns="50800">
            <a:noAutofit/>
          </a:bodyPr>
          <a:lstStyle>
            <a:lvl1pPr indent="-228600" lvl="0" marL="457200" algn="ctr">
              <a:lnSpc>
                <a:spcPct val="100000"/>
              </a:lnSpc>
              <a:spcBef>
                <a:spcPts val="0"/>
              </a:spcBef>
              <a:spcAft>
                <a:spcPts val="0"/>
              </a:spcAft>
              <a:buClr>
                <a:srgbClr val="000000"/>
              </a:buClr>
              <a:buSzPts val="2025"/>
              <a:buFont typeface="Helvetica Neue"/>
              <a:buNone/>
              <a:defRPr sz="2025"/>
            </a:lvl1pPr>
            <a:lvl2pPr indent="-228600" lvl="1" marL="914400" algn="ctr">
              <a:lnSpc>
                <a:spcPct val="100000"/>
              </a:lnSpc>
              <a:spcBef>
                <a:spcPts val="0"/>
              </a:spcBef>
              <a:spcAft>
                <a:spcPts val="0"/>
              </a:spcAft>
              <a:buClr>
                <a:srgbClr val="000000"/>
              </a:buClr>
              <a:buSzPts val="2025"/>
              <a:buFont typeface="Helvetica Neue"/>
              <a:buNone/>
              <a:defRPr sz="2025"/>
            </a:lvl2pPr>
            <a:lvl3pPr indent="-228600" lvl="2" marL="1371600" algn="ctr">
              <a:lnSpc>
                <a:spcPct val="100000"/>
              </a:lnSpc>
              <a:spcBef>
                <a:spcPts val="0"/>
              </a:spcBef>
              <a:spcAft>
                <a:spcPts val="0"/>
              </a:spcAft>
              <a:buClr>
                <a:srgbClr val="000000"/>
              </a:buClr>
              <a:buSzPts val="2025"/>
              <a:buFont typeface="Helvetica Neue"/>
              <a:buNone/>
              <a:defRPr sz="2025"/>
            </a:lvl3pPr>
            <a:lvl4pPr indent="-228600" lvl="3" marL="1828800" algn="ctr">
              <a:lnSpc>
                <a:spcPct val="100000"/>
              </a:lnSpc>
              <a:spcBef>
                <a:spcPts val="0"/>
              </a:spcBef>
              <a:spcAft>
                <a:spcPts val="0"/>
              </a:spcAft>
              <a:buClr>
                <a:srgbClr val="000000"/>
              </a:buClr>
              <a:buSzPts val="2025"/>
              <a:buFont typeface="Helvetica Neue"/>
              <a:buNone/>
              <a:defRPr sz="2025"/>
            </a:lvl4pPr>
            <a:lvl5pPr indent="-228600" lvl="4" marL="2286000" algn="ctr">
              <a:lnSpc>
                <a:spcPct val="100000"/>
              </a:lnSpc>
              <a:spcBef>
                <a:spcPts val="0"/>
              </a:spcBef>
              <a:spcAft>
                <a:spcPts val="0"/>
              </a:spcAft>
              <a:buClr>
                <a:srgbClr val="000000"/>
              </a:buClr>
              <a:buSzPts val="2025"/>
              <a:buFont typeface="Helvetica Neue"/>
              <a:buNone/>
              <a:defRPr sz="2025"/>
            </a:lvl5pPr>
            <a:lvl6pPr indent="-371475" lvl="5" marL="2743200" algn="l">
              <a:lnSpc>
                <a:spcPct val="100000"/>
              </a:lnSpc>
              <a:spcBef>
                <a:spcPts val="2213"/>
              </a:spcBef>
              <a:spcAft>
                <a:spcPts val="0"/>
              </a:spcAft>
              <a:buClr>
                <a:srgbClr val="000000"/>
              </a:buClr>
              <a:buSzPts val="2250"/>
              <a:buChar char="•"/>
              <a:defRPr/>
            </a:lvl6pPr>
            <a:lvl7pPr indent="-371475" lvl="6" marL="3200400" algn="l">
              <a:lnSpc>
                <a:spcPct val="100000"/>
              </a:lnSpc>
              <a:spcBef>
                <a:spcPts val="2213"/>
              </a:spcBef>
              <a:spcAft>
                <a:spcPts val="0"/>
              </a:spcAft>
              <a:buClr>
                <a:srgbClr val="000000"/>
              </a:buClr>
              <a:buSzPts val="2250"/>
              <a:buChar char="•"/>
              <a:defRPr/>
            </a:lvl7pPr>
            <a:lvl8pPr indent="-371475" lvl="7" marL="3657600" algn="l">
              <a:lnSpc>
                <a:spcPct val="100000"/>
              </a:lnSpc>
              <a:spcBef>
                <a:spcPts val="2213"/>
              </a:spcBef>
              <a:spcAft>
                <a:spcPts val="0"/>
              </a:spcAft>
              <a:buClr>
                <a:srgbClr val="000000"/>
              </a:buClr>
              <a:buSzPts val="2250"/>
              <a:buChar char="•"/>
              <a:defRPr/>
            </a:lvl8pPr>
            <a:lvl9pPr indent="-371475" lvl="8" marL="4114800" algn="l">
              <a:lnSpc>
                <a:spcPct val="100000"/>
              </a:lnSpc>
              <a:spcBef>
                <a:spcPts val="2213"/>
              </a:spcBef>
              <a:spcAft>
                <a:spcPts val="0"/>
              </a:spcAft>
              <a:buClr>
                <a:srgbClr val="000000"/>
              </a:buClr>
              <a:buSzPts val="2250"/>
              <a:buChar char="•"/>
              <a:defRPr/>
            </a:lvl9pPr>
          </a:lstStyle>
          <a:p/>
        </p:txBody>
      </p:sp>
      <p:sp>
        <p:nvSpPr>
          <p:cNvPr id="199" name="Google Shape;199;p57"/>
          <p:cNvSpPr txBox="1"/>
          <p:nvPr>
            <p:ph idx="12" type="sldNum"/>
          </p:nvPr>
        </p:nvSpPr>
        <p:spPr>
          <a:xfrm>
            <a:off x="4455806" y="4905375"/>
            <a:ext cx="227700" cy="241200"/>
          </a:xfrm>
          <a:prstGeom prst="rect">
            <a:avLst/>
          </a:prstGeom>
          <a:noFill/>
          <a:ln>
            <a:noFill/>
          </a:ln>
        </p:spPr>
        <p:txBody>
          <a:bodyPr anchorCtr="0" anchor="t" bIns="50800" lIns="50800" spcFirstLastPara="1" rIns="50800" wrap="square" tIns="50800">
            <a:noAutofit/>
          </a:bodyPr>
          <a:lstStyle>
            <a:lvl1pPr indent="0" lvl="0"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1pPr>
            <a:lvl2pPr indent="0" lvl="1"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2pPr>
            <a:lvl3pPr indent="0" lvl="2"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3pPr>
            <a:lvl4pPr indent="0" lvl="3"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4pPr>
            <a:lvl5pPr indent="0" lvl="4"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5pPr>
            <a:lvl6pPr indent="0" lvl="5"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6pPr>
            <a:lvl7pPr indent="0" lvl="6"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7pPr>
            <a:lvl8pPr indent="0" lvl="7"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8pPr>
            <a:lvl9pPr indent="0" lvl="8"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 Horizontal">
  <p:cSld name="Photo - Horizontal">
    <p:spTree>
      <p:nvGrpSpPr>
        <p:cNvPr id="200" name="Shape 200"/>
        <p:cNvGrpSpPr/>
        <p:nvPr/>
      </p:nvGrpSpPr>
      <p:grpSpPr>
        <a:xfrm>
          <a:off x="0" y="0"/>
          <a:ext cx="0" cy="0"/>
          <a:chOff x="0" y="0"/>
          <a:chExt cx="0" cy="0"/>
        </a:xfrm>
      </p:grpSpPr>
      <p:sp>
        <p:nvSpPr>
          <p:cNvPr id="201" name="Google Shape;201;p58"/>
          <p:cNvSpPr/>
          <p:nvPr>
            <p:ph idx="2" type="pic"/>
          </p:nvPr>
        </p:nvSpPr>
        <p:spPr>
          <a:xfrm>
            <a:off x="1172237" y="252413"/>
            <a:ext cx="6801000" cy="32766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1pPr>
            <a:lvl2pPr lvl="1"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2pPr>
            <a:lvl3pPr lvl="2"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3pPr>
            <a:lvl4pPr lvl="3"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4pPr>
            <a:lvl5pPr lvl="4"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5pPr>
            <a:lvl6pPr lvl="5"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6pPr>
            <a:lvl7pPr lvl="6"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7pPr>
            <a:lvl8pPr lvl="7"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8pPr>
            <a:lvl9pPr lvl="8"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9pPr>
          </a:lstStyle>
          <a:p/>
        </p:txBody>
      </p:sp>
      <p:sp>
        <p:nvSpPr>
          <p:cNvPr id="202" name="Google Shape;202;p58"/>
          <p:cNvSpPr txBox="1"/>
          <p:nvPr>
            <p:ph type="title"/>
          </p:nvPr>
        </p:nvSpPr>
        <p:spPr>
          <a:xfrm>
            <a:off x="238125" y="3567113"/>
            <a:ext cx="8667900" cy="752400"/>
          </a:xfrm>
          <a:prstGeom prst="rect">
            <a:avLst/>
          </a:prstGeom>
          <a:noFill/>
          <a:ln>
            <a:noFill/>
          </a:ln>
        </p:spPr>
        <p:txBody>
          <a:bodyPr anchorCtr="0" anchor="b" bIns="50800" lIns="50800" spcFirstLastPara="1" rIns="50800" wrap="square" tIns="50800">
            <a:no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p:txBody>
      </p:sp>
      <p:sp>
        <p:nvSpPr>
          <p:cNvPr id="203" name="Google Shape;203;p58"/>
          <p:cNvSpPr txBox="1"/>
          <p:nvPr>
            <p:ph idx="1" type="body"/>
          </p:nvPr>
        </p:nvSpPr>
        <p:spPr>
          <a:xfrm>
            <a:off x="238125" y="4291012"/>
            <a:ext cx="8667900" cy="595200"/>
          </a:xfrm>
          <a:prstGeom prst="rect">
            <a:avLst/>
          </a:prstGeom>
          <a:noFill/>
          <a:ln>
            <a:noFill/>
          </a:ln>
        </p:spPr>
        <p:txBody>
          <a:bodyPr anchorCtr="0" anchor="t" bIns="50800" lIns="50800" spcFirstLastPara="1" rIns="50800" wrap="square" tIns="50800">
            <a:noAutofit/>
          </a:bodyPr>
          <a:lstStyle>
            <a:lvl1pPr indent="-228600" lvl="0" marL="457200" algn="ctr">
              <a:lnSpc>
                <a:spcPct val="100000"/>
              </a:lnSpc>
              <a:spcBef>
                <a:spcPts val="0"/>
              </a:spcBef>
              <a:spcAft>
                <a:spcPts val="0"/>
              </a:spcAft>
              <a:buClr>
                <a:srgbClr val="000000"/>
              </a:buClr>
              <a:buSzPts val="2025"/>
              <a:buFont typeface="Helvetica Neue"/>
              <a:buNone/>
              <a:defRPr sz="2025"/>
            </a:lvl1pPr>
            <a:lvl2pPr indent="-228600" lvl="1" marL="914400" algn="ctr">
              <a:lnSpc>
                <a:spcPct val="100000"/>
              </a:lnSpc>
              <a:spcBef>
                <a:spcPts val="0"/>
              </a:spcBef>
              <a:spcAft>
                <a:spcPts val="0"/>
              </a:spcAft>
              <a:buClr>
                <a:srgbClr val="000000"/>
              </a:buClr>
              <a:buSzPts val="2025"/>
              <a:buFont typeface="Helvetica Neue"/>
              <a:buNone/>
              <a:defRPr sz="2025"/>
            </a:lvl2pPr>
            <a:lvl3pPr indent="-228600" lvl="2" marL="1371600" algn="ctr">
              <a:lnSpc>
                <a:spcPct val="100000"/>
              </a:lnSpc>
              <a:spcBef>
                <a:spcPts val="0"/>
              </a:spcBef>
              <a:spcAft>
                <a:spcPts val="0"/>
              </a:spcAft>
              <a:buClr>
                <a:srgbClr val="000000"/>
              </a:buClr>
              <a:buSzPts val="2025"/>
              <a:buFont typeface="Helvetica Neue"/>
              <a:buNone/>
              <a:defRPr sz="2025"/>
            </a:lvl3pPr>
            <a:lvl4pPr indent="-228600" lvl="3" marL="1828800" algn="ctr">
              <a:lnSpc>
                <a:spcPct val="100000"/>
              </a:lnSpc>
              <a:spcBef>
                <a:spcPts val="0"/>
              </a:spcBef>
              <a:spcAft>
                <a:spcPts val="0"/>
              </a:spcAft>
              <a:buClr>
                <a:srgbClr val="000000"/>
              </a:buClr>
              <a:buSzPts val="2025"/>
              <a:buFont typeface="Helvetica Neue"/>
              <a:buNone/>
              <a:defRPr sz="2025"/>
            </a:lvl4pPr>
            <a:lvl5pPr indent="-228600" lvl="4" marL="2286000" algn="ctr">
              <a:lnSpc>
                <a:spcPct val="100000"/>
              </a:lnSpc>
              <a:spcBef>
                <a:spcPts val="0"/>
              </a:spcBef>
              <a:spcAft>
                <a:spcPts val="0"/>
              </a:spcAft>
              <a:buClr>
                <a:srgbClr val="000000"/>
              </a:buClr>
              <a:buSzPts val="2025"/>
              <a:buFont typeface="Helvetica Neue"/>
              <a:buNone/>
              <a:defRPr sz="2025"/>
            </a:lvl5pPr>
            <a:lvl6pPr indent="-371475" lvl="5" marL="2743200" algn="l">
              <a:lnSpc>
                <a:spcPct val="100000"/>
              </a:lnSpc>
              <a:spcBef>
                <a:spcPts val="2213"/>
              </a:spcBef>
              <a:spcAft>
                <a:spcPts val="0"/>
              </a:spcAft>
              <a:buClr>
                <a:srgbClr val="000000"/>
              </a:buClr>
              <a:buSzPts val="2250"/>
              <a:buChar char="•"/>
              <a:defRPr/>
            </a:lvl6pPr>
            <a:lvl7pPr indent="-371475" lvl="6" marL="3200400" algn="l">
              <a:lnSpc>
                <a:spcPct val="100000"/>
              </a:lnSpc>
              <a:spcBef>
                <a:spcPts val="2213"/>
              </a:spcBef>
              <a:spcAft>
                <a:spcPts val="0"/>
              </a:spcAft>
              <a:buClr>
                <a:srgbClr val="000000"/>
              </a:buClr>
              <a:buSzPts val="2250"/>
              <a:buChar char="•"/>
              <a:defRPr/>
            </a:lvl7pPr>
            <a:lvl8pPr indent="-371475" lvl="7" marL="3657600" algn="l">
              <a:lnSpc>
                <a:spcPct val="100000"/>
              </a:lnSpc>
              <a:spcBef>
                <a:spcPts val="2213"/>
              </a:spcBef>
              <a:spcAft>
                <a:spcPts val="0"/>
              </a:spcAft>
              <a:buClr>
                <a:srgbClr val="000000"/>
              </a:buClr>
              <a:buSzPts val="2250"/>
              <a:buChar char="•"/>
              <a:defRPr/>
            </a:lvl8pPr>
            <a:lvl9pPr indent="-371475" lvl="8" marL="4114800" algn="l">
              <a:lnSpc>
                <a:spcPct val="100000"/>
              </a:lnSpc>
              <a:spcBef>
                <a:spcPts val="2213"/>
              </a:spcBef>
              <a:spcAft>
                <a:spcPts val="0"/>
              </a:spcAft>
              <a:buClr>
                <a:srgbClr val="000000"/>
              </a:buClr>
              <a:buSzPts val="2250"/>
              <a:buChar char="•"/>
              <a:defRPr/>
            </a:lvl9pPr>
          </a:lstStyle>
          <a:p/>
        </p:txBody>
      </p:sp>
      <p:sp>
        <p:nvSpPr>
          <p:cNvPr id="204" name="Google Shape;204;p58"/>
          <p:cNvSpPr txBox="1"/>
          <p:nvPr>
            <p:ph idx="12" type="sldNum"/>
          </p:nvPr>
        </p:nvSpPr>
        <p:spPr>
          <a:xfrm>
            <a:off x="4455806" y="4905375"/>
            <a:ext cx="227700" cy="241200"/>
          </a:xfrm>
          <a:prstGeom prst="rect">
            <a:avLst/>
          </a:prstGeom>
          <a:noFill/>
          <a:ln>
            <a:noFill/>
          </a:ln>
        </p:spPr>
        <p:txBody>
          <a:bodyPr anchorCtr="0" anchor="t" bIns="50800" lIns="50800" spcFirstLastPara="1" rIns="50800" wrap="square" tIns="50800">
            <a:noAutofit/>
          </a:bodyPr>
          <a:lstStyle>
            <a:lvl1pPr indent="0" lvl="0"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1pPr>
            <a:lvl2pPr indent="0" lvl="1"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2pPr>
            <a:lvl3pPr indent="0" lvl="2"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3pPr>
            <a:lvl4pPr indent="0" lvl="3"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4pPr>
            <a:lvl5pPr indent="0" lvl="4"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5pPr>
            <a:lvl6pPr indent="0" lvl="5"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6pPr>
            <a:lvl7pPr indent="0" lvl="6"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7pPr>
            <a:lvl8pPr indent="0" lvl="7"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8pPr>
            <a:lvl9pPr indent="0" lvl="8"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Center">
  <p:cSld name="Title - Center">
    <p:spTree>
      <p:nvGrpSpPr>
        <p:cNvPr id="205" name="Shape 205"/>
        <p:cNvGrpSpPr/>
        <p:nvPr/>
      </p:nvGrpSpPr>
      <p:grpSpPr>
        <a:xfrm>
          <a:off x="0" y="0"/>
          <a:ext cx="0" cy="0"/>
          <a:chOff x="0" y="0"/>
          <a:chExt cx="0" cy="0"/>
        </a:xfrm>
      </p:grpSpPr>
      <p:sp>
        <p:nvSpPr>
          <p:cNvPr id="206" name="Google Shape;206;p59"/>
          <p:cNvSpPr txBox="1"/>
          <p:nvPr>
            <p:ph type="title"/>
          </p:nvPr>
        </p:nvSpPr>
        <p:spPr>
          <a:xfrm>
            <a:off x="666750" y="1700213"/>
            <a:ext cx="7810500" cy="1743000"/>
          </a:xfrm>
          <a:prstGeom prst="rect">
            <a:avLst/>
          </a:prstGeom>
          <a:noFill/>
          <a:ln>
            <a:noFill/>
          </a:ln>
        </p:spPr>
        <p:txBody>
          <a:bodyPr anchorCtr="0" anchor="ctr" bIns="50800" lIns="50800" spcFirstLastPara="1" rIns="50800" wrap="square" tIns="50800">
            <a:no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p:txBody>
      </p:sp>
      <p:sp>
        <p:nvSpPr>
          <p:cNvPr id="207" name="Google Shape;207;p59"/>
          <p:cNvSpPr txBox="1"/>
          <p:nvPr>
            <p:ph idx="12" type="sldNum"/>
          </p:nvPr>
        </p:nvSpPr>
        <p:spPr>
          <a:xfrm>
            <a:off x="4455806" y="4905375"/>
            <a:ext cx="227700" cy="241200"/>
          </a:xfrm>
          <a:prstGeom prst="rect">
            <a:avLst/>
          </a:prstGeom>
          <a:noFill/>
          <a:ln>
            <a:noFill/>
          </a:ln>
        </p:spPr>
        <p:txBody>
          <a:bodyPr anchorCtr="0" anchor="t" bIns="50800" lIns="50800" spcFirstLastPara="1" rIns="50800" wrap="square" tIns="50800">
            <a:noAutofit/>
          </a:bodyPr>
          <a:lstStyle>
            <a:lvl1pPr indent="0" lvl="0"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1pPr>
            <a:lvl2pPr indent="0" lvl="1"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2pPr>
            <a:lvl3pPr indent="0" lvl="2"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3pPr>
            <a:lvl4pPr indent="0" lvl="3"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4pPr>
            <a:lvl5pPr indent="0" lvl="4"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5pPr>
            <a:lvl6pPr indent="0" lvl="5"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6pPr>
            <a:lvl7pPr indent="0" lvl="6"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7pPr>
            <a:lvl8pPr indent="0" lvl="7"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8pPr>
            <a:lvl9pPr indent="0" lvl="8"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 Vertical">
  <p:cSld name="Photo - Vertical">
    <p:spTree>
      <p:nvGrpSpPr>
        <p:cNvPr id="208" name="Shape 208"/>
        <p:cNvGrpSpPr/>
        <p:nvPr/>
      </p:nvGrpSpPr>
      <p:grpSpPr>
        <a:xfrm>
          <a:off x="0" y="0"/>
          <a:ext cx="0" cy="0"/>
          <a:chOff x="0" y="0"/>
          <a:chExt cx="0" cy="0"/>
        </a:xfrm>
      </p:grpSpPr>
      <p:sp>
        <p:nvSpPr>
          <p:cNvPr id="209" name="Google Shape;209;p60"/>
          <p:cNvSpPr/>
          <p:nvPr>
            <p:ph idx="2" type="pic"/>
          </p:nvPr>
        </p:nvSpPr>
        <p:spPr>
          <a:xfrm>
            <a:off x="4937242" y="357187"/>
            <a:ext cx="3571800" cy="43005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1pPr>
            <a:lvl2pPr lvl="1"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2pPr>
            <a:lvl3pPr lvl="2"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3pPr>
            <a:lvl4pPr lvl="3"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4pPr>
            <a:lvl5pPr lvl="4"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5pPr>
            <a:lvl6pPr lvl="5"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6pPr>
            <a:lvl7pPr lvl="6"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7pPr>
            <a:lvl8pPr lvl="7"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8pPr>
            <a:lvl9pPr lvl="8"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9pPr>
          </a:lstStyle>
          <a:p/>
        </p:txBody>
      </p:sp>
      <p:sp>
        <p:nvSpPr>
          <p:cNvPr id="210" name="Google Shape;210;p60"/>
          <p:cNvSpPr txBox="1"/>
          <p:nvPr>
            <p:ph type="title"/>
          </p:nvPr>
        </p:nvSpPr>
        <p:spPr>
          <a:xfrm>
            <a:off x="619125" y="357187"/>
            <a:ext cx="3833700" cy="2081100"/>
          </a:xfrm>
          <a:prstGeom prst="rect">
            <a:avLst/>
          </a:prstGeom>
          <a:noFill/>
          <a:ln>
            <a:noFill/>
          </a:ln>
        </p:spPr>
        <p:txBody>
          <a:bodyPr anchorCtr="0" anchor="b" bIns="50800" lIns="50800" spcFirstLastPara="1" rIns="50800" wrap="square" tIns="50800">
            <a:noAutofit/>
          </a:bodyPr>
          <a:lstStyle>
            <a:lvl1pPr lvl="0" algn="ctr">
              <a:lnSpc>
                <a:spcPct val="100000"/>
              </a:lnSpc>
              <a:spcBef>
                <a:spcPts val="0"/>
              </a:spcBef>
              <a:spcAft>
                <a:spcPts val="0"/>
              </a:spcAft>
              <a:buClr>
                <a:srgbClr val="000000"/>
              </a:buClr>
              <a:buSzPts val="3150"/>
              <a:buFont typeface="Helvetica Neue"/>
              <a:buNone/>
              <a:defRPr sz="3150"/>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p:txBody>
      </p:sp>
      <p:sp>
        <p:nvSpPr>
          <p:cNvPr id="211" name="Google Shape;211;p60"/>
          <p:cNvSpPr txBox="1"/>
          <p:nvPr>
            <p:ph idx="1" type="body"/>
          </p:nvPr>
        </p:nvSpPr>
        <p:spPr>
          <a:xfrm>
            <a:off x="619125" y="2447925"/>
            <a:ext cx="3833700" cy="2148000"/>
          </a:xfrm>
          <a:prstGeom prst="rect">
            <a:avLst/>
          </a:prstGeom>
          <a:noFill/>
          <a:ln>
            <a:noFill/>
          </a:ln>
        </p:spPr>
        <p:txBody>
          <a:bodyPr anchorCtr="0" anchor="t" bIns="50800" lIns="50800" spcFirstLastPara="1" rIns="50800" wrap="square" tIns="50800">
            <a:noAutofit/>
          </a:bodyPr>
          <a:lstStyle>
            <a:lvl1pPr indent="-228600" lvl="0" marL="457200" algn="ctr">
              <a:lnSpc>
                <a:spcPct val="100000"/>
              </a:lnSpc>
              <a:spcBef>
                <a:spcPts val="0"/>
              </a:spcBef>
              <a:spcAft>
                <a:spcPts val="0"/>
              </a:spcAft>
              <a:buClr>
                <a:srgbClr val="000000"/>
              </a:buClr>
              <a:buSzPts val="2025"/>
              <a:buFont typeface="Helvetica Neue"/>
              <a:buNone/>
              <a:defRPr sz="2025"/>
            </a:lvl1pPr>
            <a:lvl2pPr indent="-228600" lvl="1" marL="914400" algn="ctr">
              <a:lnSpc>
                <a:spcPct val="100000"/>
              </a:lnSpc>
              <a:spcBef>
                <a:spcPts val="0"/>
              </a:spcBef>
              <a:spcAft>
                <a:spcPts val="0"/>
              </a:spcAft>
              <a:buClr>
                <a:srgbClr val="000000"/>
              </a:buClr>
              <a:buSzPts val="2025"/>
              <a:buFont typeface="Helvetica Neue"/>
              <a:buNone/>
              <a:defRPr sz="2025"/>
            </a:lvl2pPr>
            <a:lvl3pPr indent="-228600" lvl="2" marL="1371600" algn="ctr">
              <a:lnSpc>
                <a:spcPct val="100000"/>
              </a:lnSpc>
              <a:spcBef>
                <a:spcPts val="0"/>
              </a:spcBef>
              <a:spcAft>
                <a:spcPts val="0"/>
              </a:spcAft>
              <a:buClr>
                <a:srgbClr val="000000"/>
              </a:buClr>
              <a:buSzPts val="2025"/>
              <a:buFont typeface="Helvetica Neue"/>
              <a:buNone/>
              <a:defRPr sz="2025"/>
            </a:lvl3pPr>
            <a:lvl4pPr indent="-228600" lvl="3" marL="1828800" algn="ctr">
              <a:lnSpc>
                <a:spcPct val="100000"/>
              </a:lnSpc>
              <a:spcBef>
                <a:spcPts val="0"/>
              </a:spcBef>
              <a:spcAft>
                <a:spcPts val="0"/>
              </a:spcAft>
              <a:buClr>
                <a:srgbClr val="000000"/>
              </a:buClr>
              <a:buSzPts val="2025"/>
              <a:buFont typeface="Helvetica Neue"/>
              <a:buNone/>
              <a:defRPr sz="2025"/>
            </a:lvl4pPr>
            <a:lvl5pPr indent="-228600" lvl="4" marL="2286000" algn="ctr">
              <a:lnSpc>
                <a:spcPct val="100000"/>
              </a:lnSpc>
              <a:spcBef>
                <a:spcPts val="0"/>
              </a:spcBef>
              <a:spcAft>
                <a:spcPts val="0"/>
              </a:spcAft>
              <a:buClr>
                <a:srgbClr val="000000"/>
              </a:buClr>
              <a:buSzPts val="2025"/>
              <a:buFont typeface="Helvetica Neue"/>
              <a:buNone/>
              <a:defRPr sz="2025"/>
            </a:lvl5pPr>
            <a:lvl6pPr indent="-371475" lvl="5" marL="2743200" algn="l">
              <a:lnSpc>
                <a:spcPct val="100000"/>
              </a:lnSpc>
              <a:spcBef>
                <a:spcPts val="2213"/>
              </a:spcBef>
              <a:spcAft>
                <a:spcPts val="0"/>
              </a:spcAft>
              <a:buClr>
                <a:srgbClr val="000000"/>
              </a:buClr>
              <a:buSzPts val="2250"/>
              <a:buChar char="•"/>
              <a:defRPr/>
            </a:lvl6pPr>
            <a:lvl7pPr indent="-371475" lvl="6" marL="3200400" algn="l">
              <a:lnSpc>
                <a:spcPct val="100000"/>
              </a:lnSpc>
              <a:spcBef>
                <a:spcPts val="2213"/>
              </a:spcBef>
              <a:spcAft>
                <a:spcPts val="0"/>
              </a:spcAft>
              <a:buClr>
                <a:srgbClr val="000000"/>
              </a:buClr>
              <a:buSzPts val="2250"/>
              <a:buChar char="•"/>
              <a:defRPr/>
            </a:lvl7pPr>
            <a:lvl8pPr indent="-371475" lvl="7" marL="3657600" algn="l">
              <a:lnSpc>
                <a:spcPct val="100000"/>
              </a:lnSpc>
              <a:spcBef>
                <a:spcPts val="2213"/>
              </a:spcBef>
              <a:spcAft>
                <a:spcPts val="0"/>
              </a:spcAft>
              <a:buClr>
                <a:srgbClr val="000000"/>
              </a:buClr>
              <a:buSzPts val="2250"/>
              <a:buChar char="•"/>
              <a:defRPr/>
            </a:lvl8pPr>
            <a:lvl9pPr indent="-371475" lvl="8" marL="4114800" algn="l">
              <a:lnSpc>
                <a:spcPct val="100000"/>
              </a:lnSpc>
              <a:spcBef>
                <a:spcPts val="2213"/>
              </a:spcBef>
              <a:spcAft>
                <a:spcPts val="0"/>
              </a:spcAft>
              <a:buClr>
                <a:srgbClr val="000000"/>
              </a:buClr>
              <a:buSzPts val="2250"/>
              <a:buChar char="•"/>
              <a:defRPr/>
            </a:lvl9pPr>
          </a:lstStyle>
          <a:p/>
        </p:txBody>
      </p:sp>
      <p:sp>
        <p:nvSpPr>
          <p:cNvPr id="212" name="Google Shape;212;p60"/>
          <p:cNvSpPr txBox="1"/>
          <p:nvPr>
            <p:ph idx="12" type="sldNum"/>
          </p:nvPr>
        </p:nvSpPr>
        <p:spPr>
          <a:xfrm>
            <a:off x="4455806" y="4905375"/>
            <a:ext cx="227700" cy="241200"/>
          </a:xfrm>
          <a:prstGeom prst="rect">
            <a:avLst/>
          </a:prstGeom>
          <a:noFill/>
          <a:ln>
            <a:noFill/>
          </a:ln>
        </p:spPr>
        <p:txBody>
          <a:bodyPr anchorCtr="0" anchor="t" bIns="50800" lIns="50800" spcFirstLastPara="1" rIns="50800" wrap="square" tIns="50800">
            <a:noAutofit/>
          </a:bodyPr>
          <a:lstStyle>
            <a:lvl1pPr indent="0" lvl="0"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1pPr>
            <a:lvl2pPr indent="0" lvl="1"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2pPr>
            <a:lvl3pPr indent="0" lvl="2"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3pPr>
            <a:lvl4pPr indent="0" lvl="3"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4pPr>
            <a:lvl5pPr indent="0" lvl="4"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5pPr>
            <a:lvl6pPr indent="0" lvl="5"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6pPr>
            <a:lvl7pPr indent="0" lvl="6"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7pPr>
            <a:lvl8pPr indent="0" lvl="7"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8pPr>
            <a:lvl9pPr indent="0" lvl="8"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op">
  <p:cSld name="Title - Top">
    <p:spTree>
      <p:nvGrpSpPr>
        <p:cNvPr id="213" name="Shape 213"/>
        <p:cNvGrpSpPr/>
        <p:nvPr/>
      </p:nvGrpSpPr>
      <p:grpSpPr>
        <a:xfrm>
          <a:off x="0" y="0"/>
          <a:ext cx="0" cy="0"/>
          <a:chOff x="0" y="0"/>
          <a:chExt cx="0" cy="0"/>
        </a:xfrm>
      </p:grpSpPr>
      <p:sp>
        <p:nvSpPr>
          <p:cNvPr id="214" name="Google Shape;214;p61"/>
          <p:cNvSpPr txBox="1"/>
          <p:nvPr>
            <p:ph type="title"/>
          </p:nvPr>
        </p:nvSpPr>
        <p:spPr>
          <a:xfrm>
            <a:off x="633413" y="133350"/>
            <a:ext cx="7877100" cy="857400"/>
          </a:xfrm>
          <a:prstGeom prst="rect">
            <a:avLst/>
          </a:prstGeom>
          <a:noFill/>
          <a:ln>
            <a:noFill/>
          </a:ln>
        </p:spPr>
        <p:txBody>
          <a:bodyPr anchorCtr="0" anchor="ctr" bIns="50800" lIns="50800" spcFirstLastPara="1" rIns="50800" wrap="square" tIns="50800">
            <a:no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p:txBody>
      </p:sp>
      <p:sp>
        <p:nvSpPr>
          <p:cNvPr id="215" name="Google Shape;215;p61"/>
          <p:cNvSpPr txBox="1"/>
          <p:nvPr>
            <p:ph idx="12" type="sldNum"/>
          </p:nvPr>
        </p:nvSpPr>
        <p:spPr>
          <a:xfrm>
            <a:off x="4455806" y="4905375"/>
            <a:ext cx="227700" cy="241200"/>
          </a:xfrm>
          <a:prstGeom prst="rect">
            <a:avLst/>
          </a:prstGeom>
          <a:noFill/>
          <a:ln>
            <a:noFill/>
          </a:ln>
        </p:spPr>
        <p:txBody>
          <a:bodyPr anchorCtr="0" anchor="t" bIns="50800" lIns="50800" spcFirstLastPara="1" rIns="50800" wrap="square" tIns="50800">
            <a:noAutofit/>
          </a:bodyPr>
          <a:lstStyle>
            <a:lvl1pPr indent="0" lvl="0"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1pPr>
            <a:lvl2pPr indent="0" lvl="1"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2pPr>
            <a:lvl3pPr indent="0" lvl="2"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3pPr>
            <a:lvl4pPr indent="0" lvl="3"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4pPr>
            <a:lvl5pPr indent="0" lvl="4"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5pPr>
            <a:lvl6pPr indent="0" lvl="5"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6pPr>
            <a:lvl7pPr indent="0" lvl="6"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7pPr>
            <a:lvl8pPr indent="0" lvl="7"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8pPr>
            <a:lvl9pPr indent="0" lvl="8"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head">
  <p:cSld name="CUSTOM">
    <p:spTree>
      <p:nvGrpSpPr>
        <p:cNvPr id="23" name="Shape 23"/>
        <p:cNvGrpSpPr/>
        <p:nvPr/>
      </p:nvGrpSpPr>
      <p:grpSpPr>
        <a:xfrm>
          <a:off x="0" y="0"/>
          <a:ext cx="0" cy="0"/>
          <a:chOff x="0" y="0"/>
          <a:chExt cx="0" cy="0"/>
        </a:xfrm>
      </p:grpSpPr>
      <p:sp>
        <p:nvSpPr>
          <p:cNvPr id="24" name="Google Shape;24;p7"/>
          <p:cNvSpPr txBox="1"/>
          <p:nvPr>
            <p:ph type="title"/>
          </p:nvPr>
        </p:nvSpPr>
        <p:spPr>
          <a:xfrm>
            <a:off x="205550" y="-27847"/>
            <a:ext cx="8229600" cy="8574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000"/>
              <a:buNone/>
              <a:defRPr sz="3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7"/>
          <p:cNvSpPr txBox="1"/>
          <p:nvPr>
            <p:ph idx="1" type="subTitle"/>
          </p:nvPr>
        </p:nvSpPr>
        <p:spPr>
          <a:xfrm>
            <a:off x="28435" y="430907"/>
            <a:ext cx="7395900" cy="755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640"/>
              </a:spcBef>
              <a:spcAft>
                <a:spcPts val="0"/>
              </a:spcAft>
              <a:buSzPts val="2800"/>
              <a:buNone/>
              <a:defRPr sz="2000">
                <a:solidFill>
                  <a:schemeClr val="dk2"/>
                </a:solidFill>
              </a:defRPr>
            </a:lvl1pPr>
            <a:lvl2pPr lvl="1" algn="l">
              <a:lnSpc>
                <a:spcPct val="100000"/>
              </a:lnSpc>
              <a:spcBef>
                <a:spcPts val="640"/>
              </a:spcBef>
              <a:spcAft>
                <a:spcPts val="0"/>
              </a:spcAft>
              <a:buSzPts val="2800"/>
              <a:buNone/>
              <a:defRPr sz="2000"/>
            </a:lvl2pPr>
            <a:lvl3pPr lvl="2" algn="l">
              <a:lnSpc>
                <a:spcPct val="100000"/>
              </a:lnSpc>
              <a:spcBef>
                <a:spcPts val="640"/>
              </a:spcBef>
              <a:spcAft>
                <a:spcPts val="0"/>
              </a:spcAft>
              <a:buSzPts val="2400"/>
              <a:buNone/>
              <a:defRPr sz="2000"/>
            </a:lvl3pPr>
            <a:lvl4pPr lvl="3" algn="l">
              <a:lnSpc>
                <a:spcPct val="100000"/>
              </a:lnSpc>
              <a:spcBef>
                <a:spcPts val="640"/>
              </a:spcBef>
              <a:spcAft>
                <a:spcPts val="0"/>
              </a:spcAft>
              <a:buSzPts val="2000"/>
              <a:buNone/>
              <a:defRPr sz="2000"/>
            </a:lvl4pPr>
            <a:lvl5pPr lvl="4" algn="l">
              <a:lnSpc>
                <a:spcPct val="100000"/>
              </a:lnSpc>
              <a:spcBef>
                <a:spcPts val="640"/>
              </a:spcBef>
              <a:spcAft>
                <a:spcPts val="0"/>
              </a:spcAft>
              <a:buSzPts val="2000"/>
              <a:buNone/>
              <a:defRPr sz="2000"/>
            </a:lvl5pPr>
            <a:lvl6pPr lvl="5" algn="l">
              <a:lnSpc>
                <a:spcPct val="100000"/>
              </a:lnSpc>
              <a:spcBef>
                <a:spcPts val="640"/>
              </a:spcBef>
              <a:spcAft>
                <a:spcPts val="0"/>
              </a:spcAft>
              <a:buSzPts val="2000"/>
              <a:buNone/>
              <a:defRPr sz="2000"/>
            </a:lvl6pPr>
            <a:lvl7pPr lvl="6" algn="l">
              <a:lnSpc>
                <a:spcPct val="100000"/>
              </a:lnSpc>
              <a:spcBef>
                <a:spcPts val="640"/>
              </a:spcBef>
              <a:spcAft>
                <a:spcPts val="0"/>
              </a:spcAft>
              <a:buSzPts val="2000"/>
              <a:buNone/>
              <a:defRPr sz="2000"/>
            </a:lvl7pPr>
            <a:lvl8pPr lvl="7" algn="l">
              <a:lnSpc>
                <a:spcPct val="100000"/>
              </a:lnSpc>
              <a:spcBef>
                <a:spcPts val="640"/>
              </a:spcBef>
              <a:spcAft>
                <a:spcPts val="0"/>
              </a:spcAft>
              <a:buSzPts val="2000"/>
              <a:buNone/>
              <a:defRPr sz="2000"/>
            </a:lvl8pPr>
            <a:lvl9pPr lvl="8" algn="l">
              <a:lnSpc>
                <a:spcPct val="100000"/>
              </a:lnSpc>
              <a:spcBef>
                <a:spcPts val="640"/>
              </a:spcBef>
              <a:spcAft>
                <a:spcPts val="0"/>
              </a:spcAft>
              <a:buSzPts val="2000"/>
              <a:buNone/>
              <a:defRPr sz="2000"/>
            </a:lvl9pPr>
          </a:lstStyle>
          <a:p/>
        </p:txBody>
      </p:sp>
      <p:sp>
        <p:nvSpPr>
          <p:cNvPr id="26" name="Google Shape;26;p7"/>
          <p:cNvSpPr txBox="1"/>
          <p:nvPr>
            <p:ph idx="2" type="title"/>
          </p:nvPr>
        </p:nvSpPr>
        <p:spPr>
          <a:xfrm>
            <a:off x="205550" y="-27847"/>
            <a:ext cx="8229600" cy="857400"/>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chemeClr val="dk1"/>
              </a:buClr>
              <a:buSzPts val="3000"/>
              <a:buFont typeface="Poppins Medium"/>
              <a:buNone/>
              <a:defRPr i="0" sz="3000" u="none" cap="none" strike="noStrike">
                <a:solidFill>
                  <a:schemeClr val="dk1"/>
                </a:solidFill>
                <a:latin typeface="Poppins Medium"/>
                <a:ea typeface="Poppins Medium"/>
                <a:cs typeface="Poppins Medium"/>
                <a:sym typeface="Poppins Medium"/>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p:txBody>
      </p:sp>
      <p:sp>
        <p:nvSpPr>
          <p:cNvPr id="27" name="Google Shape;27;p7"/>
          <p:cNvSpPr txBox="1"/>
          <p:nvPr>
            <p:ph idx="3" type="body"/>
          </p:nvPr>
        </p:nvSpPr>
        <p:spPr>
          <a:xfrm>
            <a:off x="347025" y="1006750"/>
            <a:ext cx="8229600" cy="3394500"/>
          </a:xfrm>
          <a:prstGeom prst="rect">
            <a:avLst/>
          </a:prstGeom>
          <a:noFill/>
          <a:ln>
            <a:noFill/>
          </a:ln>
        </p:spPr>
        <p:txBody>
          <a:bodyPr anchorCtr="0" anchor="t" bIns="91425" lIns="91425" spcFirstLastPara="1" rIns="91425" wrap="square" tIns="91425">
            <a:noAutofit/>
          </a:bodyPr>
          <a:lstStyle>
            <a:lvl1pPr indent="-381000" lvl="0" marL="457200" marR="0" algn="l">
              <a:lnSpc>
                <a:spcPct val="115000"/>
              </a:lnSpc>
              <a:spcBef>
                <a:spcPts val="640"/>
              </a:spcBef>
              <a:spcAft>
                <a:spcPts val="0"/>
              </a:spcAft>
              <a:buClr>
                <a:schemeClr val="dk1"/>
              </a:buClr>
              <a:buSzPts val="2400"/>
              <a:buFont typeface="Poppins"/>
              <a:buChar char="•"/>
              <a:defRPr i="0" sz="2400" u="none" cap="none" strike="noStrike">
                <a:solidFill>
                  <a:schemeClr val="dk1"/>
                </a:solidFill>
                <a:latin typeface="Poppins"/>
                <a:ea typeface="Poppins"/>
                <a:cs typeface="Poppins"/>
                <a:sym typeface="Poppins"/>
              </a:defRPr>
            </a:lvl1pPr>
            <a:lvl2pPr indent="-355600" lvl="1" marL="914400" marR="0" algn="l">
              <a:lnSpc>
                <a:spcPct val="115000"/>
              </a:lnSpc>
              <a:spcBef>
                <a:spcPts val="560"/>
              </a:spcBef>
              <a:spcAft>
                <a:spcPts val="0"/>
              </a:spcAft>
              <a:buClr>
                <a:schemeClr val="dk1"/>
              </a:buClr>
              <a:buSzPts val="2000"/>
              <a:buFont typeface="Poppins"/>
              <a:buChar char="–"/>
              <a:defRPr i="0" sz="2000" u="none" cap="none" strike="noStrike">
                <a:solidFill>
                  <a:schemeClr val="dk1"/>
                </a:solidFill>
                <a:latin typeface="Poppins"/>
                <a:ea typeface="Poppins"/>
                <a:cs typeface="Poppins"/>
                <a:sym typeface="Poppins"/>
              </a:defRPr>
            </a:lvl2pPr>
            <a:lvl3pPr indent="-330200" lvl="2" marL="1371600" marR="0" algn="l">
              <a:lnSpc>
                <a:spcPct val="115000"/>
              </a:lnSpc>
              <a:spcBef>
                <a:spcPts val="480"/>
              </a:spcBef>
              <a:spcAft>
                <a:spcPts val="0"/>
              </a:spcAft>
              <a:buClr>
                <a:schemeClr val="dk1"/>
              </a:buClr>
              <a:buSzPts val="1600"/>
              <a:buFont typeface="Poppins"/>
              <a:buChar char="•"/>
              <a:defRPr i="0" sz="1600" u="none" cap="none" strike="noStrike">
                <a:solidFill>
                  <a:schemeClr val="dk1"/>
                </a:solidFill>
                <a:latin typeface="Poppins"/>
                <a:ea typeface="Poppins"/>
                <a:cs typeface="Poppins"/>
                <a:sym typeface="Poppins"/>
              </a:defRPr>
            </a:lvl3pPr>
            <a:lvl4pPr indent="-304800" lvl="3" marL="1828800" marR="0" algn="l">
              <a:lnSpc>
                <a:spcPct val="115000"/>
              </a:lnSpc>
              <a:spcBef>
                <a:spcPts val="400"/>
              </a:spcBef>
              <a:spcAft>
                <a:spcPts val="0"/>
              </a:spcAft>
              <a:buClr>
                <a:schemeClr val="dk1"/>
              </a:buClr>
              <a:buSzPts val="1200"/>
              <a:buFont typeface="Poppins"/>
              <a:buChar char="–"/>
              <a:defRPr i="0" sz="1200" u="none" cap="none" strike="noStrike">
                <a:solidFill>
                  <a:schemeClr val="dk1"/>
                </a:solidFill>
                <a:latin typeface="Poppins"/>
                <a:ea typeface="Poppins"/>
                <a:cs typeface="Poppins"/>
                <a:sym typeface="Poppins"/>
              </a:defRPr>
            </a:lvl4pPr>
            <a:lvl5pPr indent="-292100" lvl="4" marL="2286000" marR="0" algn="l">
              <a:lnSpc>
                <a:spcPct val="115000"/>
              </a:lnSpc>
              <a:spcBef>
                <a:spcPts val="400"/>
              </a:spcBef>
              <a:spcAft>
                <a:spcPts val="0"/>
              </a:spcAft>
              <a:buClr>
                <a:schemeClr val="dk1"/>
              </a:buClr>
              <a:buSzPts val="1000"/>
              <a:buFont typeface="Poppins"/>
              <a:buChar char="»"/>
              <a:defRPr i="0" sz="1000" u="none" cap="none" strike="noStrike">
                <a:solidFill>
                  <a:schemeClr val="dk1"/>
                </a:solidFill>
                <a:latin typeface="Poppins"/>
                <a:ea typeface="Poppins"/>
                <a:cs typeface="Poppins"/>
                <a:sym typeface="Poppins"/>
              </a:defRPr>
            </a:lvl5pPr>
            <a:lvl6pPr indent="-279400" lvl="5" marL="2743200" marR="0" algn="l">
              <a:lnSpc>
                <a:spcPct val="115000"/>
              </a:lnSpc>
              <a:spcBef>
                <a:spcPts val="400"/>
              </a:spcBef>
              <a:spcAft>
                <a:spcPts val="0"/>
              </a:spcAft>
              <a:buClr>
                <a:schemeClr val="dk1"/>
              </a:buClr>
              <a:buSzPts val="800"/>
              <a:buFont typeface="Poppins"/>
              <a:buChar char="•"/>
              <a:defRPr i="0" sz="800" u="none" cap="none" strike="noStrike">
                <a:solidFill>
                  <a:schemeClr val="dk1"/>
                </a:solidFill>
                <a:latin typeface="Poppins"/>
                <a:ea typeface="Poppins"/>
                <a:cs typeface="Poppins"/>
                <a:sym typeface="Poppins"/>
              </a:defRPr>
            </a:lvl6pPr>
            <a:lvl7pPr indent="-279400" lvl="6" marL="3200400" marR="0" algn="l">
              <a:lnSpc>
                <a:spcPct val="115000"/>
              </a:lnSpc>
              <a:spcBef>
                <a:spcPts val="400"/>
              </a:spcBef>
              <a:spcAft>
                <a:spcPts val="0"/>
              </a:spcAft>
              <a:buClr>
                <a:schemeClr val="dk1"/>
              </a:buClr>
              <a:buSzPts val="800"/>
              <a:buFont typeface="Poppins"/>
              <a:buChar char="•"/>
              <a:defRPr i="0" sz="800" u="none" cap="none" strike="noStrike">
                <a:solidFill>
                  <a:schemeClr val="dk1"/>
                </a:solidFill>
                <a:latin typeface="Poppins"/>
                <a:ea typeface="Poppins"/>
                <a:cs typeface="Poppins"/>
                <a:sym typeface="Poppins"/>
              </a:defRPr>
            </a:lvl7pPr>
            <a:lvl8pPr indent="-279400" lvl="7" marL="3657600" marR="0" algn="l">
              <a:lnSpc>
                <a:spcPct val="115000"/>
              </a:lnSpc>
              <a:spcBef>
                <a:spcPts val="400"/>
              </a:spcBef>
              <a:spcAft>
                <a:spcPts val="0"/>
              </a:spcAft>
              <a:buClr>
                <a:schemeClr val="dk1"/>
              </a:buClr>
              <a:buSzPts val="800"/>
              <a:buFont typeface="Poppins"/>
              <a:buChar char="•"/>
              <a:defRPr i="0" sz="800" u="none" cap="none" strike="noStrike">
                <a:solidFill>
                  <a:schemeClr val="dk1"/>
                </a:solidFill>
                <a:latin typeface="Poppins"/>
                <a:ea typeface="Poppins"/>
                <a:cs typeface="Poppins"/>
                <a:sym typeface="Poppins"/>
              </a:defRPr>
            </a:lvl8pPr>
            <a:lvl9pPr indent="-279400" lvl="8" marL="4114800" marR="0" algn="l">
              <a:lnSpc>
                <a:spcPct val="115000"/>
              </a:lnSpc>
              <a:spcBef>
                <a:spcPts val="400"/>
              </a:spcBef>
              <a:spcAft>
                <a:spcPts val="0"/>
              </a:spcAft>
              <a:buClr>
                <a:schemeClr val="dk1"/>
              </a:buClr>
              <a:buSzPts val="800"/>
              <a:buFont typeface="Poppins"/>
              <a:buChar char="•"/>
              <a:defRPr i="0" sz="800" u="none" cap="none" strike="noStrike">
                <a:solidFill>
                  <a:schemeClr val="dk1"/>
                </a:solidFill>
                <a:latin typeface="Poppins"/>
                <a:ea typeface="Poppins"/>
                <a:cs typeface="Poppins"/>
                <a:sym typeface="Poppins"/>
              </a:defRPr>
            </a:lvl9pPr>
          </a:lstStyle>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mp; Bullets">
  <p:cSld name="Title &amp; Bullets">
    <p:spTree>
      <p:nvGrpSpPr>
        <p:cNvPr id="216" name="Shape 216"/>
        <p:cNvGrpSpPr/>
        <p:nvPr/>
      </p:nvGrpSpPr>
      <p:grpSpPr>
        <a:xfrm>
          <a:off x="0" y="0"/>
          <a:ext cx="0" cy="0"/>
          <a:chOff x="0" y="0"/>
          <a:chExt cx="0" cy="0"/>
        </a:xfrm>
      </p:grpSpPr>
      <p:sp>
        <p:nvSpPr>
          <p:cNvPr id="217" name="Google Shape;217;p62"/>
          <p:cNvSpPr txBox="1"/>
          <p:nvPr>
            <p:ph type="title"/>
          </p:nvPr>
        </p:nvSpPr>
        <p:spPr>
          <a:xfrm>
            <a:off x="633413" y="133350"/>
            <a:ext cx="7877100" cy="857400"/>
          </a:xfrm>
          <a:prstGeom prst="rect">
            <a:avLst/>
          </a:prstGeom>
          <a:noFill/>
          <a:ln>
            <a:noFill/>
          </a:ln>
        </p:spPr>
        <p:txBody>
          <a:bodyPr anchorCtr="0" anchor="ctr" bIns="50800" lIns="50800" spcFirstLastPara="1" rIns="50800" wrap="square" tIns="50800">
            <a:no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p:txBody>
      </p:sp>
      <p:sp>
        <p:nvSpPr>
          <p:cNvPr id="218" name="Google Shape;218;p62"/>
          <p:cNvSpPr txBox="1"/>
          <p:nvPr>
            <p:ph idx="1" type="body"/>
          </p:nvPr>
        </p:nvSpPr>
        <p:spPr>
          <a:xfrm>
            <a:off x="633413" y="1181100"/>
            <a:ext cx="7877100" cy="3486300"/>
          </a:xfrm>
          <a:prstGeom prst="rect">
            <a:avLst/>
          </a:prstGeom>
          <a:noFill/>
          <a:ln>
            <a:noFill/>
          </a:ln>
        </p:spPr>
        <p:txBody>
          <a:bodyPr anchorCtr="0" anchor="ctr" bIns="50800" lIns="50800" spcFirstLastPara="1" rIns="50800" wrap="square" tIns="50800">
            <a:noAutofit/>
          </a:bodyPr>
          <a:lstStyle>
            <a:lvl1pPr indent="-371475" lvl="0" marL="457200" algn="l">
              <a:lnSpc>
                <a:spcPct val="100000"/>
              </a:lnSpc>
              <a:spcBef>
                <a:spcPts val="2213"/>
              </a:spcBef>
              <a:spcAft>
                <a:spcPts val="0"/>
              </a:spcAft>
              <a:buClr>
                <a:srgbClr val="000000"/>
              </a:buClr>
              <a:buSzPts val="2250"/>
              <a:buChar char="•"/>
              <a:defRPr/>
            </a:lvl1pPr>
            <a:lvl2pPr indent="-371475" lvl="1" marL="914400" algn="l">
              <a:lnSpc>
                <a:spcPct val="100000"/>
              </a:lnSpc>
              <a:spcBef>
                <a:spcPts val="2213"/>
              </a:spcBef>
              <a:spcAft>
                <a:spcPts val="0"/>
              </a:spcAft>
              <a:buClr>
                <a:srgbClr val="000000"/>
              </a:buClr>
              <a:buSzPts val="2250"/>
              <a:buChar char="•"/>
              <a:defRPr/>
            </a:lvl2pPr>
            <a:lvl3pPr indent="-371475" lvl="2" marL="1371600" algn="l">
              <a:lnSpc>
                <a:spcPct val="100000"/>
              </a:lnSpc>
              <a:spcBef>
                <a:spcPts val="2213"/>
              </a:spcBef>
              <a:spcAft>
                <a:spcPts val="0"/>
              </a:spcAft>
              <a:buClr>
                <a:srgbClr val="000000"/>
              </a:buClr>
              <a:buSzPts val="2250"/>
              <a:buChar char="•"/>
              <a:defRPr/>
            </a:lvl3pPr>
            <a:lvl4pPr indent="-371475" lvl="3" marL="1828800" algn="l">
              <a:lnSpc>
                <a:spcPct val="100000"/>
              </a:lnSpc>
              <a:spcBef>
                <a:spcPts val="2213"/>
              </a:spcBef>
              <a:spcAft>
                <a:spcPts val="0"/>
              </a:spcAft>
              <a:buClr>
                <a:srgbClr val="000000"/>
              </a:buClr>
              <a:buSzPts val="2250"/>
              <a:buChar char="•"/>
              <a:defRPr/>
            </a:lvl4pPr>
            <a:lvl5pPr indent="-371475" lvl="4" marL="2286000" algn="l">
              <a:lnSpc>
                <a:spcPct val="100000"/>
              </a:lnSpc>
              <a:spcBef>
                <a:spcPts val="2213"/>
              </a:spcBef>
              <a:spcAft>
                <a:spcPts val="0"/>
              </a:spcAft>
              <a:buClr>
                <a:srgbClr val="000000"/>
              </a:buClr>
              <a:buSzPts val="2250"/>
              <a:buChar char="•"/>
              <a:defRPr/>
            </a:lvl5pPr>
            <a:lvl6pPr indent="-371475" lvl="5" marL="2743200" algn="l">
              <a:lnSpc>
                <a:spcPct val="100000"/>
              </a:lnSpc>
              <a:spcBef>
                <a:spcPts val="2213"/>
              </a:spcBef>
              <a:spcAft>
                <a:spcPts val="0"/>
              </a:spcAft>
              <a:buClr>
                <a:srgbClr val="000000"/>
              </a:buClr>
              <a:buSzPts val="2250"/>
              <a:buChar char="•"/>
              <a:defRPr/>
            </a:lvl6pPr>
            <a:lvl7pPr indent="-371475" lvl="6" marL="3200400" algn="l">
              <a:lnSpc>
                <a:spcPct val="100000"/>
              </a:lnSpc>
              <a:spcBef>
                <a:spcPts val="2213"/>
              </a:spcBef>
              <a:spcAft>
                <a:spcPts val="0"/>
              </a:spcAft>
              <a:buClr>
                <a:srgbClr val="000000"/>
              </a:buClr>
              <a:buSzPts val="2250"/>
              <a:buChar char="•"/>
              <a:defRPr/>
            </a:lvl7pPr>
            <a:lvl8pPr indent="-371475" lvl="7" marL="3657600" algn="l">
              <a:lnSpc>
                <a:spcPct val="100000"/>
              </a:lnSpc>
              <a:spcBef>
                <a:spcPts val="2213"/>
              </a:spcBef>
              <a:spcAft>
                <a:spcPts val="0"/>
              </a:spcAft>
              <a:buClr>
                <a:srgbClr val="000000"/>
              </a:buClr>
              <a:buSzPts val="2250"/>
              <a:buChar char="•"/>
              <a:defRPr/>
            </a:lvl8pPr>
            <a:lvl9pPr indent="-371475" lvl="8" marL="4114800" algn="l">
              <a:lnSpc>
                <a:spcPct val="100000"/>
              </a:lnSpc>
              <a:spcBef>
                <a:spcPts val="2213"/>
              </a:spcBef>
              <a:spcAft>
                <a:spcPts val="0"/>
              </a:spcAft>
              <a:buClr>
                <a:srgbClr val="000000"/>
              </a:buClr>
              <a:buSzPts val="2250"/>
              <a:buChar char="•"/>
              <a:defRPr/>
            </a:lvl9pPr>
          </a:lstStyle>
          <a:p/>
        </p:txBody>
      </p:sp>
      <p:sp>
        <p:nvSpPr>
          <p:cNvPr id="219" name="Google Shape;219;p62"/>
          <p:cNvSpPr txBox="1"/>
          <p:nvPr>
            <p:ph idx="12" type="sldNum"/>
          </p:nvPr>
        </p:nvSpPr>
        <p:spPr>
          <a:xfrm>
            <a:off x="4455806" y="4905375"/>
            <a:ext cx="227700" cy="241200"/>
          </a:xfrm>
          <a:prstGeom prst="rect">
            <a:avLst/>
          </a:prstGeom>
          <a:noFill/>
          <a:ln>
            <a:noFill/>
          </a:ln>
        </p:spPr>
        <p:txBody>
          <a:bodyPr anchorCtr="0" anchor="t" bIns="50800" lIns="50800" spcFirstLastPara="1" rIns="50800" wrap="square" tIns="50800">
            <a:noAutofit/>
          </a:bodyPr>
          <a:lstStyle>
            <a:lvl1pPr indent="0" lvl="0"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1pPr>
            <a:lvl2pPr indent="0" lvl="1"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2pPr>
            <a:lvl3pPr indent="0" lvl="2"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3pPr>
            <a:lvl4pPr indent="0" lvl="3"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4pPr>
            <a:lvl5pPr indent="0" lvl="4"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5pPr>
            <a:lvl6pPr indent="0" lvl="5"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6pPr>
            <a:lvl7pPr indent="0" lvl="6"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7pPr>
            <a:lvl8pPr indent="0" lvl="7"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8pPr>
            <a:lvl9pPr indent="0" lvl="8"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ullets &amp; Photo">
  <p:cSld name="Title, Bullets &amp; Photo">
    <p:spTree>
      <p:nvGrpSpPr>
        <p:cNvPr id="220" name="Shape 220"/>
        <p:cNvGrpSpPr/>
        <p:nvPr/>
      </p:nvGrpSpPr>
      <p:grpSpPr>
        <a:xfrm>
          <a:off x="0" y="0"/>
          <a:ext cx="0" cy="0"/>
          <a:chOff x="0" y="0"/>
          <a:chExt cx="0" cy="0"/>
        </a:xfrm>
      </p:grpSpPr>
      <p:sp>
        <p:nvSpPr>
          <p:cNvPr id="221" name="Google Shape;221;p63"/>
          <p:cNvSpPr/>
          <p:nvPr>
            <p:ph idx="2" type="pic"/>
          </p:nvPr>
        </p:nvSpPr>
        <p:spPr>
          <a:xfrm>
            <a:off x="4938713" y="1181100"/>
            <a:ext cx="3571800" cy="34863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1pPr>
            <a:lvl2pPr lvl="1"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2pPr>
            <a:lvl3pPr lvl="2"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3pPr>
            <a:lvl4pPr lvl="3"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4pPr>
            <a:lvl5pPr lvl="4"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5pPr>
            <a:lvl6pPr lvl="5"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6pPr>
            <a:lvl7pPr lvl="6"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7pPr>
            <a:lvl8pPr lvl="7"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8pPr>
            <a:lvl9pPr lvl="8"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9pPr>
          </a:lstStyle>
          <a:p/>
        </p:txBody>
      </p:sp>
      <p:sp>
        <p:nvSpPr>
          <p:cNvPr id="222" name="Google Shape;222;p63"/>
          <p:cNvSpPr txBox="1"/>
          <p:nvPr>
            <p:ph type="title"/>
          </p:nvPr>
        </p:nvSpPr>
        <p:spPr>
          <a:xfrm>
            <a:off x="633413" y="133350"/>
            <a:ext cx="7877100" cy="857400"/>
          </a:xfrm>
          <a:prstGeom prst="rect">
            <a:avLst/>
          </a:prstGeom>
          <a:noFill/>
          <a:ln>
            <a:noFill/>
          </a:ln>
        </p:spPr>
        <p:txBody>
          <a:bodyPr anchorCtr="0" anchor="ctr" bIns="50800" lIns="50800" spcFirstLastPara="1" rIns="50800" wrap="square" tIns="50800">
            <a:no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p:txBody>
      </p:sp>
      <p:sp>
        <p:nvSpPr>
          <p:cNvPr id="223" name="Google Shape;223;p63"/>
          <p:cNvSpPr txBox="1"/>
          <p:nvPr>
            <p:ph idx="1" type="body"/>
          </p:nvPr>
        </p:nvSpPr>
        <p:spPr>
          <a:xfrm>
            <a:off x="633412" y="1181100"/>
            <a:ext cx="3833700" cy="3486300"/>
          </a:xfrm>
          <a:prstGeom prst="rect">
            <a:avLst/>
          </a:prstGeom>
          <a:noFill/>
          <a:ln>
            <a:noFill/>
          </a:ln>
        </p:spPr>
        <p:txBody>
          <a:bodyPr anchorCtr="0" anchor="ctr" bIns="50800" lIns="50800" spcFirstLastPara="1" rIns="50800" wrap="square" tIns="50800">
            <a:noAutofit/>
          </a:bodyPr>
          <a:lstStyle>
            <a:lvl1pPr indent="-341693" lvl="0" marL="457200" algn="l">
              <a:lnSpc>
                <a:spcPct val="100000"/>
              </a:lnSpc>
              <a:spcBef>
                <a:spcPts val="1688"/>
              </a:spcBef>
              <a:spcAft>
                <a:spcPts val="0"/>
              </a:spcAft>
              <a:buClr>
                <a:srgbClr val="000000"/>
              </a:buClr>
              <a:buSzPts val="1781"/>
              <a:buFont typeface="Helvetica Neue"/>
              <a:buChar char="•"/>
              <a:defRPr sz="1425"/>
            </a:lvl1pPr>
            <a:lvl2pPr indent="-341693" lvl="1" marL="914400" algn="l">
              <a:lnSpc>
                <a:spcPct val="100000"/>
              </a:lnSpc>
              <a:spcBef>
                <a:spcPts val="1688"/>
              </a:spcBef>
              <a:spcAft>
                <a:spcPts val="0"/>
              </a:spcAft>
              <a:buClr>
                <a:srgbClr val="000000"/>
              </a:buClr>
              <a:buSzPts val="1781"/>
              <a:buFont typeface="Helvetica Neue"/>
              <a:buChar char="•"/>
              <a:defRPr sz="1425"/>
            </a:lvl2pPr>
            <a:lvl3pPr indent="-341693" lvl="2" marL="1371600" algn="l">
              <a:lnSpc>
                <a:spcPct val="100000"/>
              </a:lnSpc>
              <a:spcBef>
                <a:spcPts val="1688"/>
              </a:spcBef>
              <a:spcAft>
                <a:spcPts val="0"/>
              </a:spcAft>
              <a:buClr>
                <a:srgbClr val="000000"/>
              </a:buClr>
              <a:buSzPts val="1781"/>
              <a:buFont typeface="Helvetica Neue"/>
              <a:buChar char="•"/>
              <a:defRPr sz="1425"/>
            </a:lvl3pPr>
            <a:lvl4pPr indent="-341693" lvl="3" marL="1828800" algn="l">
              <a:lnSpc>
                <a:spcPct val="100000"/>
              </a:lnSpc>
              <a:spcBef>
                <a:spcPts val="1688"/>
              </a:spcBef>
              <a:spcAft>
                <a:spcPts val="0"/>
              </a:spcAft>
              <a:buClr>
                <a:srgbClr val="000000"/>
              </a:buClr>
              <a:buSzPts val="1781"/>
              <a:buFont typeface="Helvetica Neue"/>
              <a:buChar char="•"/>
              <a:defRPr sz="1425"/>
            </a:lvl4pPr>
            <a:lvl5pPr indent="-341693" lvl="4" marL="2286000" algn="l">
              <a:lnSpc>
                <a:spcPct val="100000"/>
              </a:lnSpc>
              <a:spcBef>
                <a:spcPts val="1688"/>
              </a:spcBef>
              <a:spcAft>
                <a:spcPts val="0"/>
              </a:spcAft>
              <a:buClr>
                <a:srgbClr val="000000"/>
              </a:buClr>
              <a:buSzPts val="1781"/>
              <a:buFont typeface="Helvetica Neue"/>
              <a:buChar char="•"/>
              <a:defRPr sz="1425"/>
            </a:lvl5pPr>
            <a:lvl6pPr indent="-371475" lvl="5" marL="2743200" algn="l">
              <a:lnSpc>
                <a:spcPct val="100000"/>
              </a:lnSpc>
              <a:spcBef>
                <a:spcPts val="2213"/>
              </a:spcBef>
              <a:spcAft>
                <a:spcPts val="0"/>
              </a:spcAft>
              <a:buClr>
                <a:srgbClr val="000000"/>
              </a:buClr>
              <a:buSzPts val="2250"/>
              <a:buChar char="•"/>
              <a:defRPr/>
            </a:lvl6pPr>
            <a:lvl7pPr indent="-371475" lvl="6" marL="3200400" algn="l">
              <a:lnSpc>
                <a:spcPct val="100000"/>
              </a:lnSpc>
              <a:spcBef>
                <a:spcPts val="2213"/>
              </a:spcBef>
              <a:spcAft>
                <a:spcPts val="0"/>
              </a:spcAft>
              <a:buClr>
                <a:srgbClr val="000000"/>
              </a:buClr>
              <a:buSzPts val="2250"/>
              <a:buChar char="•"/>
              <a:defRPr/>
            </a:lvl7pPr>
            <a:lvl8pPr indent="-371475" lvl="7" marL="3657600" algn="l">
              <a:lnSpc>
                <a:spcPct val="100000"/>
              </a:lnSpc>
              <a:spcBef>
                <a:spcPts val="2213"/>
              </a:spcBef>
              <a:spcAft>
                <a:spcPts val="0"/>
              </a:spcAft>
              <a:buClr>
                <a:srgbClr val="000000"/>
              </a:buClr>
              <a:buSzPts val="2250"/>
              <a:buChar char="•"/>
              <a:defRPr/>
            </a:lvl8pPr>
            <a:lvl9pPr indent="-371475" lvl="8" marL="4114800" algn="l">
              <a:lnSpc>
                <a:spcPct val="100000"/>
              </a:lnSpc>
              <a:spcBef>
                <a:spcPts val="2213"/>
              </a:spcBef>
              <a:spcAft>
                <a:spcPts val="0"/>
              </a:spcAft>
              <a:buClr>
                <a:srgbClr val="000000"/>
              </a:buClr>
              <a:buSzPts val="2250"/>
              <a:buChar char="•"/>
              <a:defRPr/>
            </a:lvl9pPr>
          </a:lstStyle>
          <a:p/>
        </p:txBody>
      </p:sp>
      <p:sp>
        <p:nvSpPr>
          <p:cNvPr id="224" name="Google Shape;224;p63"/>
          <p:cNvSpPr txBox="1"/>
          <p:nvPr>
            <p:ph idx="12" type="sldNum"/>
          </p:nvPr>
        </p:nvSpPr>
        <p:spPr>
          <a:xfrm>
            <a:off x="4455806" y="4905375"/>
            <a:ext cx="227700" cy="241200"/>
          </a:xfrm>
          <a:prstGeom prst="rect">
            <a:avLst/>
          </a:prstGeom>
          <a:noFill/>
          <a:ln>
            <a:noFill/>
          </a:ln>
        </p:spPr>
        <p:txBody>
          <a:bodyPr anchorCtr="0" anchor="t" bIns="50800" lIns="50800" spcFirstLastPara="1" rIns="50800" wrap="square" tIns="50800">
            <a:noAutofit/>
          </a:bodyPr>
          <a:lstStyle>
            <a:lvl1pPr indent="0" lvl="0"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1pPr>
            <a:lvl2pPr indent="0" lvl="1"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2pPr>
            <a:lvl3pPr indent="0" lvl="2"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3pPr>
            <a:lvl4pPr indent="0" lvl="3"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4pPr>
            <a:lvl5pPr indent="0" lvl="4"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5pPr>
            <a:lvl6pPr indent="0" lvl="5"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6pPr>
            <a:lvl7pPr indent="0" lvl="6"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7pPr>
            <a:lvl8pPr indent="0" lvl="7"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8pPr>
            <a:lvl9pPr indent="0" lvl="8"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ullets">
  <p:cSld name="Bullets">
    <p:spTree>
      <p:nvGrpSpPr>
        <p:cNvPr id="225" name="Shape 225"/>
        <p:cNvGrpSpPr/>
        <p:nvPr/>
      </p:nvGrpSpPr>
      <p:grpSpPr>
        <a:xfrm>
          <a:off x="0" y="0"/>
          <a:ext cx="0" cy="0"/>
          <a:chOff x="0" y="0"/>
          <a:chExt cx="0" cy="0"/>
        </a:xfrm>
      </p:grpSpPr>
      <p:sp>
        <p:nvSpPr>
          <p:cNvPr id="226" name="Google Shape;226;p64"/>
          <p:cNvSpPr txBox="1"/>
          <p:nvPr>
            <p:ph idx="1" type="body"/>
          </p:nvPr>
        </p:nvSpPr>
        <p:spPr>
          <a:xfrm>
            <a:off x="633413" y="666750"/>
            <a:ext cx="7877100" cy="3810000"/>
          </a:xfrm>
          <a:prstGeom prst="rect">
            <a:avLst/>
          </a:prstGeom>
          <a:noFill/>
          <a:ln>
            <a:noFill/>
          </a:ln>
        </p:spPr>
        <p:txBody>
          <a:bodyPr anchorCtr="0" anchor="ctr" bIns="50800" lIns="50800" spcFirstLastPara="1" rIns="50800" wrap="square" tIns="50800">
            <a:noAutofit/>
          </a:bodyPr>
          <a:lstStyle>
            <a:lvl1pPr indent="-371475" lvl="0" marL="457200" algn="l">
              <a:lnSpc>
                <a:spcPct val="100000"/>
              </a:lnSpc>
              <a:spcBef>
                <a:spcPts val="2213"/>
              </a:spcBef>
              <a:spcAft>
                <a:spcPts val="0"/>
              </a:spcAft>
              <a:buClr>
                <a:srgbClr val="000000"/>
              </a:buClr>
              <a:buSzPts val="2250"/>
              <a:buChar char="•"/>
              <a:defRPr/>
            </a:lvl1pPr>
            <a:lvl2pPr indent="-371475" lvl="1" marL="914400" algn="l">
              <a:lnSpc>
                <a:spcPct val="100000"/>
              </a:lnSpc>
              <a:spcBef>
                <a:spcPts val="2213"/>
              </a:spcBef>
              <a:spcAft>
                <a:spcPts val="0"/>
              </a:spcAft>
              <a:buClr>
                <a:srgbClr val="000000"/>
              </a:buClr>
              <a:buSzPts val="2250"/>
              <a:buChar char="•"/>
              <a:defRPr/>
            </a:lvl2pPr>
            <a:lvl3pPr indent="-371475" lvl="2" marL="1371600" algn="l">
              <a:lnSpc>
                <a:spcPct val="100000"/>
              </a:lnSpc>
              <a:spcBef>
                <a:spcPts val="2213"/>
              </a:spcBef>
              <a:spcAft>
                <a:spcPts val="0"/>
              </a:spcAft>
              <a:buClr>
                <a:srgbClr val="000000"/>
              </a:buClr>
              <a:buSzPts val="2250"/>
              <a:buChar char="•"/>
              <a:defRPr/>
            </a:lvl3pPr>
            <a:lvl4pPr indent="-371475" lvl="3" marL="1828800" algn="l">
              <a:lnSpc>
                <a:spcPct val="100000"/>
              </a:lnSpc>
              <a:spcBef>
                <a:spcPts val="2213"/>
              </a:spcBef>
              <a:spcAft>
                <a:spcPts val="0"/>
              </a:spcAft>
              <a:buClr>
                <a:srgbClr val="000000"/>
              </a:buClr>
              <a:buSzPts val="2250"/>
              <a:buChar char="•"/>
              <a:defRPr/>
            </a:lvl4pPr>
            <a:lvl5pPr indent="-371475" lvl="4" marL="2286000" algn="l">
              <a:lnSpc>
                <a:spcPct val="100000"/>
              </a:lnSpc>
              <a:spcBef>
                <a:spcPts val="2213"/>
              </a:spcBef>
              <a:spcAft>
                <a:spcPts val="0"/>
              </a:spcAft>
              <a:buClr>
                <a:srgbClr val="000000"/>
              </a:buClr>
              <a:buSzPts val="2250"/>
              <a:buChar char="•"/>
              <a:defRPr/>
            </a:lvl5pPr>
            <a:lvl6pPr indent="-371475" lvl="5" marL="2743200" algn="l">
              <a:lnSpc>
                <a:spcPct val="100000"/>
              </a:lnSpc>
              <a:spcBef>
                <a:spcPts val="2213"/>
              </a:spcBef>
              <a:spcAft>
                <a:spcPts val="0"/>
              </a:spcAft>
              <a:buClr>
                <a:srgbClr val="000000"/>
              </a:buClr>
              <a:buSzPts val="2250"/>
              <a:buChar char="•"/>
              <a:defRPr/>
            </a:lvl6pPr>
            <a:lvl7pPr indent="-371475" lvl="6" marL="3200400" algn="l">
              <a:lnSpc>
                <a:spcPct val="100000"/>
              </a:lnSpc>
              <a:spcBef>
                <a:spcPts val="2213"/>
              </a:spcBef>
              <a:spcAft>
                <a:spcPts val="0"/>
              </a:spcAft>
              <a:buClr>
                <a:srgbClr val="000000"/>
              </a:buClr>
              <a:buSzPts val="2250"/>
              <a:buChar char="•"/>
              <a:defRPr/>
            </a:lvl7pPr>
            <a:lvl8pPr indent="-371475" lvl="7" marL="3657600" algn="l">
              <a:lnSpc>
                <a:spcPct val="100000"/>
              </a:lnSpc>
              <a:spcBef>
                <a:spcPts val="2213"/>
              </a:spcBef>
              <a:spcAft>
                <a:spcPts val="0"/>
              </a:spcAft>
              <a:buClr>
                <a:srgbClr val="000000"/>
              </a:buClr>
              <a:buSzPts val="2250"/>
              <a:buChar char="•"/>
              <a:defRPr/>
            </a:lvl8pPr>
            <a:lvl9pPr indent="-371475" lvl="8" marL="4114800" algn="l">
              <a:lnSpc>
                <a:spcPct val="100000"/>
              </a:lnSpc>
              <a:spcBef>
                <a:spcPts val="2213"/>
              </a:spcBef>
              <a:spcAft>
                <a:spcPts val="0"/>
              </a:spcAft>
              <a:buClr>
                <a:srgbClr val="000000"/>
              </a:buClr>
              <a:buSzPts val="2250"/>
              <a:buChar char="•"/>
              <a:defRPr/>
            </a:lvl9pPr>
          </a:lstStyle>
          <a:p/>
        </p:txBody>
      </p:sp>
      <p:sp>
        <p:nvSpPr>
          <p:cNvPr id="227" name="Google Shape;227;p64"/>
          <p:cNvSpPr txBox="1"/>
          <p:nvPr>
            <p:ph idx="12" type="sldNum"/>
          </p:nvPr>
        </p:nvSpPr>
        <p:spPr>
          <a:xfrm>
            <a:off x="4455806" y="4905375"/>
            <a:ext cx="227700" cy="241200"/>
          </a:xfrm>
          <a:prstGeom prst="rect">
            <a:avLst/>
          </a:prstGeom>
          <a:noFill/>
          <a:ln>
            <a:noFill/>
          </a:ln>
        </p:spPr>
        <p:txBody>
          <a:bodyPr anchorCtr="0" anchor="t" bIns="50800" lIns="50800" spcFirstLastPara="1" rIns="50800" wrap="square" tIns="50800">
            <a:noAutofit/>
          </a:bodyPr>
          <a:lstStyle>
            <a:lvl1pPr indent="0" lvl="0"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1pPr>
            <a:lvl2pPr indent="0" lvl="1"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2pPr>
            <a:lvl3pPr indent="0" lvl="2"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3pPr>
            <a:lvl4pPr indent="0" lvl="3"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4pPr>
            <a:lvl5pPr indent="0" lvl="4"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5pPr>
            <a:lvl6pPr indent="0" lvl="5"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6pPr>
            <a:lvl7pPr indent="0" lvl="6"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7pPr>
            <a:lvl8pPr indent="0" lvl="7"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8pPr>
            <a:lvl9pPr indent="0" lvl="8"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 3 Up">
  <p:cSld name="Photo - 3 Up">
    <p:spTree>
      <p:nvGrpSpPr>
        <p:cNvPr id="228" name="Shape 228"/>
        <p:cNvGrpSpPr/>
        <p:nvPr/>
      </p:nvGrpSpPr>
      <p:grpSpPr>
        <a:xfrm>
          <a:off x="0" y="0"/>
          <a:ext cx="0" cy="0"/>
          <a:chOff x="0" y="0"/>
          <a:chExt cx="0" cy="0"/>
        </a:xfrm>
      </p:grpSpPr>
      <p:sp>
        <p:nvSpPr>
          <p:cNvPr id="229" name="Google Shape;229;p65"/>
          <p:cNvSpPr/>
          <p:nvPr>
            <p:ph idx="2" type="pic"/>
          </p:nvPr>
        </p:nvSpPr>
        <p:spPr>
          <a:xfrm>
            <a:off x="5910262" y="2643187"/>
            <a:ext cx="2776500" cy="20811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1pPr>
            <a:lvl2pPr lvl="1"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2pPr>
            <a:lvl3pPr lvl="2"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3pPr>
            <a:lvl4pPr lvl="3"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4pPr>
            <a:lvl5pPr lvl="4"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5pPr>
            <a:lvl6pPr lvl="5"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6pPr>
            <a:lvl7pPr lvl="6"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7pPr>
            <a:lvl8pPr lvl="7"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8pPr>
            <a:lvl9pPr lvl="8"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9pPr>
          </a:lstStyle>
          <a:p/>
        </p:txBody>
      </p:sp>
      <p:sp>
        <p:nvSpPr>
          <p:cNvPr id="230" name="Google Shape;230;p65"/>
          <p:cNvSpPr/>
          <p:nvPr>
            <p:ph idx="3" type="pic"/>
          </p:nvPr>
        </p:nvSpPr>
        <p:spPr>
          <a:xfrm>
            <a:off x="5910262" y="423862"/>
            <a:ext cx="2776500" cy="20811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1pPr>
            <a:lvl2pPr lvl="1"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2pPr>
            <a:lvl3pPr lvl="2"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3pPr>
            <a:lvl4pPr lvl="3"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4pPr>
            <a:lvl5pPr lvl="4"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5pPr>
            <a:lvl6pPr lvl="5"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6pPr>
            <a:lvl7pPr lvl="6"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7pPr>
            <a:lvl8pPr lvl="7"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8pPr>
            <a:lvl9pPr lvl="8"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9pPr>
          </a:lstStyle>
          <a:p/>
        </p:txBody>
      </p:sp>
      <p:sp>
        <p:nvSpPr>
          <p:cNvPr id="231" name="Google Shape;231;p65"/>
          <p:cNvSpPr/>
          <p:nvPr>
            <p:ph idx="4" type="pic"/>
          </p:nvPr>
        </p:nvSpPr>
        <p:spPr>
          <a:xfrm>
            <a:off x="452438" y="423862"/>
            <a:ext cx="5314800" cy="43005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1pPr>
            <a:lvl2pPr lvl="1"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2pPr>
            <a:lvl3pPr lvl="2"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3pPr>
            <a:lvl4pPr lvl="3"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4pPr>
            <a:lvl5pPr lvl="4"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5pPr>
            <a:lvl6pPr lvl="5"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6pPr>
            <a:lvl7pPr lvl="6"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7pPr>
            <a:lvl8pPr lvl="7"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8pPr>
            <a:lvl9pPr lvl="8"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9pPr>
          </a:lstStyle>
          <a:p/>
        </p:txBody>
      </p:sp>
      <p:sp>
        <p:nvSpPr>
          <p:cNvPr id="232" name="Google Shape;232;p65"/>
          <p:cNvSpPr txBox="1"/>
          <p:nvPr>
            <p:ph idx="12" type="sldNum"/>
          </p:nvPr>
        </p:nvSpPr>
        <p:spPr>
          <a:xfrm>
            <a:off x="4455806" y="4905375"/>
            <a:ext cx="227700" cy="241200"/>
          </a:xfrm>
          <a:prstGeom prst="rect">
            <a:avLst/>
          </a:prstGeom>
          <a:noFill/>
          <a:ln>
            <a:noFill/>
          </a:ln>
        </p:spPr>
        <p:txBody>
          <a:bodyPr anchorCtr="0" anchor="t" bIns="50800" lIns="50800" spcFirstLastPara="1" rIns="50800" wrap="square" tIns="50800">
            <a:noAutofit/>
          </a:bodyPr>
          <a:lstStyle>
            <a:lvl1pPr indent="0" lvl="0"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1pPr>
            <a:lvl2pPr indent="0" lvl="1"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2pPr>
            <a:lvl3pPr indent="0" lvl="2"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3pPr>
            <a:lvl4pPr indent="0" lvl="3"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4pPr>
            <a:lvl5pPr indent="0" lvl="4"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5pPr>
            <a:lvl6pPr indent="0" lvl="5"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6pPr>
            <a:lvl7pPr indent="0" lvl="6"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7pPr>
            <a:lvl8pPr indent="0" lvl="7"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8pPr>
            <a:lvl9pPr indent="0" lvl="8"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Quote">
    <p:spTree>
      <p:nvGrpSpPr>
        <p:cNvPr id="233" name="Shape 233"/>
        <p:cNvGrpSpPr/>
        <p:nvPr/>
      </p:nvGrpSpPr>
      <p:grpSpPr>
        <a:xfrm>
          <a:off x="0" y="0"/>
          <a:ext cx="0" cy="0"/>
          <a:chOff x="0" y="0"/>
          <a:chExt cx="0" cy="0"/>
        </a:xfrm>
      </p:grpSpPr>
      <p:sp>
        <p:nvSpPr>
          <p:cNvPr id="234" name="Google Shape;234;p66"/>
          <p:cNvSpPr txBox="1"/>
          <p:nvPr>
            <p:ph idx="1" type="body"/>
          </p:nvPr>
        </p:nvSpPr>
        <p:spPr>
          <a:xfrm>
            <a:off x="895350" y="3357563"/>
            <a:ext cx="7358100" cy="219600"/>
          </a:xfrm>
          <a:prstGeom prst="rect">
            <a:avLst/>
          </a:prstGeom>
          <a:noFill/>
          <a:ln>
            <a:noFill/>
          </a:ln>
        </p:spPr>
        <p:txBody>
          <a:bodyPr anchorCtr="0" anchor="t" bIns="50800" lIns="50800" spcFirstLastPara="1" rIns="50800" wrap="square" tIns="50800">
            <a:noAutofit/>
          </a:bodyPr>
          <a:lstStyle>
            <a:lvl1pPr indent="-228600" lvl="0" marL="457200" algn="ctr">
              <a:lnSpc>
                <a:spcPct val="100000"/>
              </a:lnSpc>
              <a:spcBef>
                <a:spcPts val="0"/>
              </a:spcBef>
              <a:spcAft>
                <a:spcPts val="0"/>
              </a:spcAft>
              <a:buClr>
                <a:srgbClr val="000000"/>
              </a:buClr>
              <a:buSzPts val="1200"/>
              <a:buFont typeface="Helvetica Neue"/>
              <a:buNone/>
              <a:defRPr i="1" sz="1200"/>
            </a:lvl1pPr>
            <a:lvl2pPr indent="-323850" lvl="1" marL="914400" algn="ctr">
              <a:lnSpc>
                <a:spcPct val="100000"/>
              </a:lnSpc>
              <a:spcBef>
                <a:spcPts val="0"/>
              </a:spcBef>
              <a:spcAft>
                <a:spcPts val="0"/>
              </a:spcAft>
              <a:buClr>
                <a:srgbClr val="000000"/>
              </a:buClr>
              <a:buSzPts val="1500"/>
              <a:buFont typeface="Helvetica Neue"/>
              <a:buChar char="•"/>
              <a:defRPr i="1" sz="1200"/>
            </a:lvl2pPr>
            <a:lvl3pPr indent="-323850" lvl="2" marL="1371600" algn="ctr">
              <a:lnSpc>
                <a:spcPct val="100000"/>
              </a:lnSpc>
              <a:spcBef>
                <a:spcPts val="0"/>
              </a:spcBef>
              <a:spcAft>
                <a:spcPts val="0"/>
              </a:spcAft>
              <a:buClr>
                <a:srgbClr val="000000"/>
              </a:buClr>
              <a:buSzPts val="1500"/>
              <a:buFont typeface="Helvetica Neue"/>
              <a:buChar char="•"/>
              <a:defRPr i="1" sz="1200"/>
            </a:lvl3pPr>
            <a:lvl4pPr indent="-323850" lvl="3" marL="1828800" algn="ctr">
              <a:lnSpc>
                <a:spcPct val="100000"/>
              </a:lnSpc>
              <a:spcBef>
                <a:spcPts val="0"/>
              </a:spcBef>
              <a:spcAft>
                <a:spcPts val="0"/>
              </a:spcAft>
              <a:buClr>
                <a:srgbClr val="000000"/>
              </a:buClr>
              <a:buSzPts val="1500"/>
              <a:buFont typeface="Helvetica Neue"/>
              <a:buChar char="•"/>
              <a:defRPr i="1" sz="1200"/>
            </a:lvl4pPr>
            <a:lvl5pPr indent="-323850" lvl="4" marL="2286000" algn="ctr">
              <a:lnSpc>
                <a:spcPct val="100000"/>
              </a:lnSpc>
              <a:spcBef>
                <a:spcPts val="0"/>
              </a:spcBef>
              <a:spcAft>
                <a:spcPts val="0"/>
              </a:spcAft>
              <a:buClr>
                <a:srgbClr val="000000"/>
              </a:buClr>
              <a:buSzPts val="1500"/>
              <a:buFont typeface="Helvetica Neue"/>
              <a:buChar char="•"/>
              <a:defRPr i="1" sz="1200"/>
            </a:lvl5pPr>
            <a:lvl6pPr indent="-371475" lvl="5" marL="2743200" algn="l">
              <a:lnSpc>
                <a:spcPct val="100000"/>
              </a:lnSpc>
              <a:spcBef>
                <a:spcPts val="2213"/>
              </a:spcBef>
              <a:spcAft>
                <a:spcPts val="0"/>
              </a:spcAft>
              <a:buClr>
                <a:srgbClr val="000000"/>
              </a:buClr>
              <a:buSzPts val="2250"/>
              <a:buChar char="•"/>
              <a:defRPr/>
            </a:lvl6pPr>
            <a:lvl7pPr indent="-371475" lvl="6" marL="3200400" algn="l">
              <a:lnSpc>
                <a:spcPct val="100000"/>
              </a:lnSpc>
              <a:spcBef>
                <a:spcPts val="2213"/>
              </a:spcBef>
              <a:spcAft>
                <a:spcPts val="0"/>
              </a:spcAft>
              <a:buClr>
                <a:srgbClr val="000000"/>
              </a:buClr>
              <a:buSzPts val="2250"/>
              <a:buChar char="•"/>
              <a:defRPr/>
            </a:lvl7pPr>
            <a:lvl8pPr indent="-371475" lvl="7" marL="3657600" algn="l">
              <a:lnSpc>
                <a:spcPct val="100000"/>
              </a:lnSpc>
              <a:spcBef>
                <a:spcPts val="2213"/>
              </a:spcBef>
              <a:spcAft>
                <a:spcPts val="0"/>
              </a:spcAft>
              <a:buClr>
                <a:srgbClr val="000000"/>
              </a:buClr>
              <a:buSzPts val="2250"/>
              <a:buChar char="•"/>
              <a:defRPr/>
            </a:lvl8pPr>
            <a:lvl9pPr indent="-371475" lvl="8" marL="4114800" algn="l">
              <a:lnSpc>
                <a:spcPct val="100000"/>
              </a:lnSpc>
              <a:spcBef>
                <a:spcPts val="2213"/>
              </a:spcBef>
              <a:spcAft>
                <a:spcPts val="0"/>
              </a:spcAft>
              <a:buClr>
                <a:srgbClr val="000000"/>
              </a:buClr>
              <a:buSzPts val="2250"/>
              <a:buChar char="•"/>
              <a:defRPr/>
            </a:lvl9pPr>
          </a:lstStyle>
          <a:p/>
        </p:txBody>
      </p:sp>
      <p:sp>
        <p:nvSpPr>
          <p:cNvPr id="235" name="Google Shape;235;p66"/>
          <p:cNvSpPr txBox="1"/>
          <p:nvPr>
            <p:ph idx="2" type="body"/>
          </p:nvPr>
        </p:nvSpPr>
        <p:spPr>
          <a:xfrm>
            <a:off x="895350" y="2278856"/>
            <a:ext cx="7358100" cy="309600"/>
          </a:xfrm>
          <a:prstGeom prst="rect">
            <a:avLst/>
          </a:prstGeom>
          <a:noFill/>
          <a:ln>
            <a:noFill/>
          </a:ln>
        </p:spPr>
        <p:txBody>
          <a:bodyPr anchorCtr="0" anchor="ctr" bIns="50800" lIns="50800" spcFirstLastPara="1" rIns="50800" wrap="square" tIns="50800">
            <a:noAutofit/>
          </a:bodyPr>
          <a:lstStyle>
            <a:lvl1pPr indent="-371475" lvl="0" marL="457200" algn="l">
              <a:lnSpc>
                <a:spcPct val="100000"/>
              </a:lnSpc>
              <a:spcBef>
                <a:spcPts val="2213"/>
              </a:spcBef>
              <a:spcAft>
                <a:spcPts val="0"/>
              </a:spcAft>
              <a:buClr>
                <a:srgbClr val="000000"/>
              </a:buClr>
              <a:buSzPts val="2250"/>
              <a:buChar char="•"/>
              <a:defRPr/>
            </a:lvl1pPr>
            <a:lvl2pPr indent="-371475" lvl="1" marL="914400" algn="l">
              <a:lnSpc>
                <a:spcPct val="100000"/>
              </a:lnSpc>
              <a:spcBef>
                <a:spcPts val="2213"/>
              </a:spcBef>
              <a:spcAft>
                <a:spcPts val="0"/>
              </a:spcAft>
              <a:buClr>
                <a:srgbClr val="000000"/>
              </a:buClr>
              <a:buSzPts val="2250"/>
              <a:buChar char="•"/>
              <a:defRPr/>
            </a:lvl2pPr>
            <a:lvl3pPr indent="-371475" lvl="2" marL="1371600" algn="l">
              <a:lnSpc>
                <a:spcPct val="100000"/>
              </a:lnSpc>
              <a:spcBef>
                <a:spcPts val="2213"/>
              </a:spcBef>
              <a:spcAft>
                <a:spcPts val="0"/>
              </a:spcAft>
              <a:buClr>
                <a:srgbClr val="000000"/>
              </a:buClr>
              <a:buSzPts val="2250"/>
              <a:buChar char="•"/>
              <a:defRPr/>
            </a:lvl3pPr>
            <a:lvl4pPr indent="-371475" lvl="3" marL="1828800" algn="l">
              <a:lnSpc>
                <a:spcPct val="100000"/>
              </a:lnSpc>
              <a:spcBef>
                <a:spcPts val="2213"/>
              </a:spcBef>
              <a:spcAft>
                <a:spcPts val="0"/>
              </a:spcAft>
              <a:buClr>
                <a:srgbClr val="000000"/>
              </a:buClr>
              <a:buSzPts val="2250"/>
              <a:buChar char="•"/>
              <a:defRPr/>
            </a:lvl4pPr>
            <a:lvl5pPr indent="-371475" lvl="4" marL="2286000" algn="l">
              <a:lnSpc>
                <a:spcPct val="100000"/>
              </a:lnSpc>
              <a:spcBef>
                <a:spcPts val="2213"/>
              </a:spcBef>
              <a:spcAft>
                <a:spcPts val="0"/>
              </a:spcAft>
              <a:buClr>
                <a:srgbClr val="000000"/>
              </a:buClr>
              <a:buSzPts val="2250"/>
              <a:buChar char="•"/>
              <a:defRPr/>
            </a:lvl5pPr>
            <a:lvl6pPr indent="-371475" lvl="5" marL="2743200" algn="l">
              <a:lnSpc>
                <a:spcPct val="100000"/>
              </a:lnSpc>
              <a:spcBef>
                <a:spcPts val="2213"/>
              </a:spcBef>
              <a:spcAft>
                <a:spcPts val="0"/>
              </a:spcAft>
              <a:buClr>
                <a:srgbClr val="000000"/>
              </a:buClr>
              <a:buSzPts val="2250"/>
              <a:buChar char="•"/>
              <a:defRPr/>
            </a:lvl6pPr>
            <a:lvl7pPr indent="-371475" lvl="6" marL="3200400" algn="l">
              <a:lnSpc>
                <a:spcPct val="100000"/>
              </a:lnSpc>
              <a:spcBef>
                <a:spcPts val="2213"/>
              </a:spcBef>
              <a:spcAft>
                <a:spcPts val="0"/>
              </a:spcAft>
              <a:buClr>
                <a:srgbClr val="000000"/>
              </a:buClr>
              <a:buSzPts val="2250"/>
              <a:buChar char="•"/>
              <a:defRPr/>
            </a:lvl7pPr>
            <a:lvl8pPr indent="-371475" lvl="7" marL="3657600" algn="l">
              <a:lnSpc>
                <a:spcPct val="100000"/>
              </a:lnSpc>
              <a:spcBef>
                <a:spcPts val="2213"/>
              </a:spcBef>
              <a:spcAft>
                <a:spcPts val="0"/>
              </a:spcAft>
              <a:buClr>
                <a:srgbClr val="000000"/>
              </a:buClr>
              <a:buSzPts val="2250"/>
              <a:buChar char="•"/>
              <a:defRPr/>
            </a:lvl8pPr>
            <a:lvl9pPr indent="-371475" lvl="8" marL="4114800" algn="l">
              <a:lnSpc>
                <a:spcPct val="100000"/>
              </a:lnSpc>
              <a:spcBef>
                <a:spcPts val="2213"/>
              </a:spcBef>
              <a:spcAft>
                <a:spcPts val="0"/>
              </a:spcAft>
              <a:buClr>
                <a:srgbClr val="000000"/>
              </a:buClr>
              <a:buSzPts val="2250"/>
              <a:buChar char="•"/>
              <a:defRPr/>
            </a:lvl9pPr>
          </a:lstStyle>
          <a:p/>
        </p:txBody>
      </p:sp>
      <p:sp>
        <p:nvSpPr>
          <p:cNvPr id="236" name="Google Shape;236;p66"/>
          <p:cNvSpPr txBox="1"/>
          <p:nvPr>
            <p:ph idx="12" type="sldNum"/>
          </p:nvPr>
        </p:nvSpPr>
        <p:spPr>
          <a:xfrm>
            <a:off x="4455806" y="4905375"/>
            <a:ext cx="227700" cy="241200"/>
          </a:xfrm>
          <a:prstGeom prst="rect">
            <a:avLst/>
          </a:prstGeom>
          <a:noFill/>
          <a:ln>
            <a:noFill/>
          </a:ln>
        </p:spPr>
        <p:txBody>
          <a:bodyPr anchorCtr="0" anchor="t" bIns="50800" lIns="50800" spcFirstLastPara="1" rIns="50800" wrap="square" tIns="50800">
            <a:noAutofit/>
          </a:bodyPr>
          <a:lstStyle>
            <a:lvl1pPr indent="0" lvl="0"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1pPr>
            <a:lvl2pPr indent="0" lvl="1"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2pPr>
            <a:lvl3pPr indent="0" lvl="2"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3pPr>
            <a:lvl4pPr indent="0" lvl="3"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4pPr>
            <a:lvl5pPr indent="0" lvl="4"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5pPr>
            <a:lvl6pPr indent="0" lvl="5"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6pPr>
            <a:lvl7pPr indent="0" lvl="6"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7pPr>
            <a:lvl8pPr indent="0" lvl="7"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8pPr>
            <a:lvl9pPr indent="0" lvl="8"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p:cSld name="Photo">
    <p:spTree>
      <p:nvGrpSpPr>
        <p:cNvPr id="237" name="Shape 237"/>
        <p:cNvGrpSpPr/>
        <p:nvPr/>
      </p:nvGrpSpPr>
      <p:grpSpPr>
        <a:xfrm>
          <a:off x="0" y="0"/>
          <a:ext cx="0" cy="0"/>
          <a:chOff x="0" y="0"/>
          <a:chExt cx="0" cy="0"/>
        </a:xfrm>
      </p:grpSpPr>
      <p:sp>
        <p:nvSpPr>
          <p:cNvPr id="238" name="Google Shape;238;p67"/>
          <p:cNvSpPr/>
          <p:nvPr>
            <p:ph idx="2" type="pic"/>
          </p:nvPr>
        </p:nvSpPr>
        <p:spPr>
          <a:xfrm>
            <a:off x="0" y="0"/>
            <a:ext cx="9144000" cy="51435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1pPr>
            <a:lvl2pPr lvl="1"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2pPr>
            <a:lvl3pPr lvl="2"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3pPr>
            <a:lvl4pPr lvl="3"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4pPr>
            <a:lvl5pPr lvl="4"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5pPr>
            <a:lvl6pPr lvl="5"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6pPr>
            <a:lvl7pPr lvl="6"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7pPr>
            <a:lvl8pPr lvl="7"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8pPr>
            <a:lvl9pPr lvl="8"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9pPr>
          </a:lstStyle>
          <a:p/>
        </p:txBody>
      </p:sp>
      <p:sp>
        <p:nvSpPr>
          <p:cNvPr id="239" name="Google Shape;239;p67"/>
          <p:cNvSpPr txBox="1"/>
          <p:nvPr>
            <p:ph idx="12" type="sldNum"/>
          </p:nvPr>
        </p:nvSpPr>
        <p:spPr>
          <a:xfrm>
            <a:off x="4455806" y="4905375"/>
            <a:ext cx="227700" cy="241200"/>
          </a:xfrm>
          <a:prstGeom prst="rect">
            <a:avLst/>
          </a:prstGeom>
          <a:noFill/>
          <a:ln>
            <a:noFill/>
          </a:ln>
        </p:spPr>
        <p:txBody>
          <a:bodyPr anchorCtr="0" anchor="t" bIns="50800" lIns="50800" spcFirstLastPara="1" rIns="50800" wrap="square" tIns="50800">
            <a:noAutofit/>
          </a:bodyPr>
          <a:lstStyle>
            <a:lvl1pPr indent="0" lvl="0"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1pPr>
            <a:lvl2pPr indent="0" lvl="1"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2pPr>
            <a:lvl3pPr indent="0" lvl="2"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3pPr>
            <a:lvl4pPr indent="0" lvl="3"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4pPr>
            <a:lvl5pPr indent="0" lvl="4"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5pPr>
            <a:lvl6pPr indent="0" lvl="5"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6pPr>
            <a:lvl7pPr indent="0" lvl="6"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7pPr>
            <a:lvl8pPr indent="0" lvl="7"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8pPr>
            <a:lvl9pPr indent="0" lvl="8"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mp; Bullets">
  <p:cSld name="Title &amp; Bullets 2">
    <p:spTree>
      <p:nvGrpSpPr>
        <p:cNvPr id="240" name="Shape 240"/>
        <p:cNvGrpSpPr/>
        <p:nvPr/>
      </p:nvGrpSpPr>
      <p:grpSpPr>
        <a:xfrm>
          <a:off x="0" y="0"/>
          <a:ext cx="0" cy="0"/>
          <a:chOff x="0" y="0"/>
          <a:chExt cx="0" cy="0"/>
        </a:xfrm>
      </p:grpSpPr>
      <p:sp>
        <p:nvSpPr>
          <p:cNvPr id="241" name="Google Shape;241;p68"/>
          <p:cNvSpPr txBox="1"/>
          <p:nvPr>
            <p:ph type="title"/>
          </p:nvPr>
        </p:nvSpPr>
        <p:spPr>
          <a:xfrm>
            <a:off x="633413" y="357188"/>
            <a:ext cx="7877100" cy="857400"/>
          </a:xfrm>
          <a:prstGeom prst="rect">
            <a:avLst/>
          </a:prstGeom>
          <a:noFill/>
          <a:ln>
            <a:noFill/>
          </a:ln>
        </p:spPr>
        <p:txBody>
          <a:bodyPr anchorCtr="0" anchor="ctr" bIns="50800" lIns="50800" spcFirstLastPara="1" rIns="50800" wrap="square" tIns="50800">
            <a:noAutofit/>
          </a:bodyPr>
          <a:lstStyle>
            <a:lvl1pPr lvl="0" algn="ctr">
              <a:lnSpc>
                <a:spcPct val="100000"/>
              </a:lnSpc>
              <a:spcBef>
                <a:spcPts val="0"/>
              </a:spcBef>
              <a:spcAft>
                <a:spcPts val="0"/>
              </a:spcAft>
              <a:buClr>
                <a:srgbClr val="000000"/>
              </a:buClr>
              <a:buSzPts val="4200"/>
              <a:buFont typeface="Helvetica Neue Light"/>
              <a:buNone/>
              <a:defRPr>
                <a:latin typeface="Helvetica Neue Light"/>
                <a:ea typeface="Helvetica Neue Light"/>
                <a:cs typeface="Helvetica Neue Light"/>
                <a:sym typeface="Helvetica Neue Light"/>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p:txBody>
      </p:sp>
      <p:sp>
        <p:nvSpPr>
          <p:cNvPr id="242" name="Google Shape;242;p68"/>
          <p:cNvSpPr txBox="1"/>
          <p:nvPr>
            <p:ph idx="1" type="body"/>
          </p:nvPr>
        </p:nvSpPr>
        <p:spPr>
          <a:xfrm>
            <a:off x="633413" y="1214437"/>
            <a:ext cx="7877100" cy="3452700"/>
          </a:xfrm>
          <a:prstGeom prst="rect">
            <a:avLst/>
          </a:prstGeom>
          <a:noFill/>
          <a:ln>
            <a:noFill/>
          </a:ln>
        </p:spPr>
        <p:txBody>
          <a:bodyPr anchorCtr="0" anchor="ctr" bIns="50800" lIns="50800" spcFirstLastPara="1" rIns="50800" wrap="square" tIns="50800">
            <a:noAutofit/>
          </a:bodyPr>
          <a:lstStyle>
            <a:lvl1pPr indent="-321500" lvl="0" marL="457200" algn="l">
              <a:lnSpc>
                <a:spcPct val="100000"/>
              </a:lnSpc>
              <a:spcBef>
                <a:spcPts val="2213"/>
              </a:spcBef>
              <a:spcAft>
                <a:spcPts val="0"/>
              </a:spcAft>
              <a:buClr>
                <a:srgbClr val="000000"/>
              </a:buClr>
              <a:buSzPts val="1463"/>
              <a:buFont typeface="Helvetica Neue Light"/>
              <a:buChar char="•"/>
              <a:defRPr sz="1950">
                <a:latin typeface="Helvetica Neue Light"/>
                <a:ea typeface="Helvetica Neue Light"/>
                <a:cs typeface="Helvetica Neue Light"/>
                <a:sym typeface="Helvetica Neue Light"/>
              </a:defRPr>
            </a:lvl1pPr>
            <a:lvl2pPr indent="-321500" lvl="1" marL="914400" algn="l">
              <a:lnSpc>
                <a:spcPct val="100000"/>
              </a:lnSpc>
              <a:spcBef>
                <a:spcPts val="2213"/>
              </a:spcBef>
              <a:spcAft>
                <a:spcPts val="0"/>
              </a:spcAft>
              <a:buClr>
                <a:srgbClr val="000000"/>
              </a:buClr>
              <a:buSzPts val="1463"/>
              <a:buFont typeface="Helvetica Neue Light"/>
              <a:buChar char="•"/>
              <a:defRPr sz="1950">
                <a:latin typeface="Helvetica Neue Light"/>
                <a:ea typeface="Helvetica Neue Light"/>
                <a:cs typeface="Helvetica Neue Light"/>
                <a:sym typeface="Helvetica Neue Light"/>
              </a:defRPr>
            </a:lvl2pPr>
            <a:lvl3pPr indent="-321500" lvl="2" marL="1371600" algn="l">
              <a:lnSpc>
                <a:spcPct val="100000"/>
              </a:lnSpc>
              <a:spcBef>
                <a:spcPts val="2213"/>
              </a:spcBef>
              <a:spcAft>
                <a:spcPts val="0"/>
              </a:spcAft>
              <a:buClr>
                <a:srgbClr val="000000"/>
              </a:buClr>
              <a:buSzPts val="1463"/>
              <a:buFont typeface="Helvetica Neue Light"/>
              <a:buChar char="•"/>
              <a:defRPr sz="1950">
                <a:latin typeface="Helvetica Neue Light"/>
                <a:ea typeface="Helvetica Neue Light"/>
                <a:cs typeface="Helvetica Neue Light"/>
                <a:sym typeface="Helvetica Neue Light"/>
              </a:defRPr>
            </a:lvl3pPr>
            <a:lvl4pPr indent="-321500" lvl="3" marL="1828800" algn="l">
              <a:lnSpc>
                <a:spcPct val="100000"/>
              </a:lnSpc>
              <a:spcBef>
                <a:spcPts val="2213"/>
              </a:spcBef>
              <a:spcAft>
                <a:spcPts val="0"/>
              </a:spcAft>
              <a:buClr>
                <a:srgbClr val="000000"/>
              </a:buClr>
              <a:buSzPts val="1463"/>
              <a:buFont typeface="Helvetica Neue Light"/>
              <a:buChar char="•"/>
              <a:defRPr sz="1950">
                <a:latin typeface="Helvetica Neue Light"/>
                <a:ea typeface="Helvetica Neue Light"/>
                <a:cs typeface="Helvetica Neue Light"/>
                <a:sym typeface="Helvetica Neue Light"/>
              </a:defRPr>
            </a:lvl4pPr>
            <a:lvl5pPr indent="-321500" lvl="4" marL="2286000" algn="l">
              <a:lnSpc>
                <a:spcPct val="100000"/>
              </a:lnSpc>
              <a:spcBef>
                <a:spcPts val="2213"/>
              </a:spcBef>
              <a:spcAft>
                <a:spcPts val="0"/>
              </a:spcAft>
              <a:buClr>
                <a:srgbClr val="000000"/>
              </a:buClr>
              <a:buSzPts val="1463"/>
              <a:buFont typeface="Helvetica Neue Light"/>
              <a:buChar char="•"/>
              <a:defRPr sz="1950">
                <a:latin typeface="Helvetica Neue Light"/>
                <a:ea typeface="Helvetica Neue Light"/>
                <a:cs typeface="Helvetica Neue Light"/>
                <a:sym typeface="Helvetica Neue Light"/>
              </a:defRPr>
            </a:lvl5pPr>
            <a:lvl6pPr indent="-371475" lvl="5" marL="2743200" algn="l">
              <a:lnSpc>
                <a:spcPct val="100000"/>
              </a:lnSpc>
              <a:spcBef>
                <a:spcPts val="2213"/>
              </a:spcBef>
              <a:spcAft>
                <a:spcPts val="0"/>
              </a:spcAft>
              <a:buClr>
                <a:srgbClr val="000000"/>
              </a:buClr>
              <a:buSzPts val="2250"/>
              <a:buChar char="•"/>
              <a:defRPr/>
            </a:lvl6pPr>
            <a:lvl7pPr indent="-371475" lvl="6" marL="3200400" algn="l">
              <a:lnSpc>
                <a:spcPct val="100000"/>
              </a:lnSpc>
              <a:spcBef>
                <a:spcPts val="2213"/>
              </a:spcBef>
              <a:spcAft>
                <a:spcPts val="0"/>
              </a:spcAft>
              <a:buClr>
                <a:srgbClr val="000000"/>
              </a:buClr>
              <a:buSzPts val="2250"/>
              <a:buChar char="•"/>
              <a:defRPr/>
            </a:lvl7pPr>
            <a:lvl8pPr indent="-371475" lvl="7" marL="3657600" algn="l">
              <a:lnSpc>
                <a:spcPct val="100000"/>
              </a:lnSpc>
              <a:spcBef>
                <a:spcPts val="2213"/>
              </a:spcBef>
              <a:spcAft>
                <a:spcPts val="0"/>
              </a:spcAft>
              <a:buClr>
                <a:srgbClr val="000000"/>
              </a:buClr>
              <a:buSzPts val="2250"/>
              <a:buChar char="•"/>
              <a:defRPr/>
            </a:lvl8pPr>
            <a:lvl9pPr indent="-371475" lvl="8" marL="4114800" algn="l">
              <a:lnSpc>
                <a:spcPct val="100000"/>
              </a:lnSpc>
              <a:spcBef>
                <a:spcPts val="2213"/>
              </a:spcBef>
              <a:spcAft>
                <a:spcPts val="0"/>
              </a:spcAft>
              <a:buClr>
                <a:srgbClr val="000000"/>
              </a:buClr>
              <a:buSzPts val="2250"/>
              <a:buChar char="•"/>
              <a:defRPr/>
            </a:lvl9pPr>
          </a:lstStyle>
          <a:p/>
        </p:txBody>
      </p:sp>
      <p:sp>
        <p:nvSpPr>
          <p:cNvPr id="243" name="Google Shape;243;p68"/>
          <p:cNvSpPr txBox="1"/>
          <p:nvPr>
            <p:ph idx="12" type="sldNum"/>
          </p:nvPr>
        </p:nvSpPr>
        <p:spPr>
          <a:xfrm>
            <a:off x="4441380" y="4905375"/>
            <a:ext cx="256500" cy="241200"/>
          </a:xfrm>
          <a:prstGeom prst="rect">
            <a:avLst/>
          </a:prstGeom>
          <a:noFill/>
          <a:ln>
            <a:noFill/>
          </a:ln>
        </p:spPr>
        <p:txBody>
          <a:bodyPr anchorCtr="0" anchor="t" bIns="50800" lIns="50800" spcFirstLastPara="1" rIns="50800" wrap="square" tIns="50800">
            <a:noAutofit/>
          </a:bodyPr>
          <a:lstStyle>
            <a:lvl1pPr indent="0" lvl="0"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1pPr>
            <a:lvl2pPr indent="0" lvl="1"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2pPr>
            <a:lvl3pPr indent="0" lvl="2"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3pPr>
            <a:lvl4pPr indent="0" lvl="3"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4pPr>
            <a:lvl5pPr indent="0" lvl="4"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5pPr>
            <a:lvl6pPr indent="0" lvl="5"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6pPr>
            <a:lvl7pPr indent="0" lvl="6"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7pPr>
            <a:lvl8pPr indent="0" lvl="7"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8pPr>
            <a:lvl9pPr indent="0" lvl="8"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mp; Bullets">
  <p:cSld name="Title &amp; Bullets 3">
    <p:spTree>
      <p:nvGrpSpPr>
        <p:cNvPr id="244" name="Shape 244"/>
        <p:cNvGrpSpPr/>
        <p:nvPr/>
      </p:nvGrpSpPr>
      <p:grpSpPr>
        <a:xfrm>
          <a:off x="0" y="0"/>
          <a:ext cx="0" cy="0"/>
          <a:chOff x="0" y="0"/>
          <a:chExt cx="0" cy="0"/>
        </a:xfrm>
      </p:grpSpPr>
      <p:sp>
        <p:nvSpPr>
          <p:cNvPr id="245" name="Google Shape;245;p69"/>
          <p:cNvSpPr txBox="1"/>
          <p:nvPr>
            <p:ph type="title"/>
          </p:nvPr>
        </p:nvSpPr>
        <p:spPr>
          <a:xfrm>
            <a:off x="633413" y="357188"/>
            <a:ext cx="7877100" cy="857400"/>
          </a:xfrm>
          <a:prstGeom prst="rect">
            <a:avLst/>
          </a:prstGeom>
          <a:noFill/>
          <a:ln>
            <a:noFill/>
          </a:ln>
        </p:spPr>
        <p:txBody>
          <a:bodyPr anchorCtr="0" anchor="ctr" bIns="50800" lIns="50800" spcFirstLastPara="1" rIns="50800" wrap="square" tIns="50800">
            <a:noAutofit/>
          </a:bodyPr>
          <a:lstStyle>
            <a:lvl1pPr lvl="0" algn="ctr">
              <a:lnSpc>
                <a:spcPct val="100000"/>
              </a:lnSpc>
              <a:spcBef>
                <a:spcPts val="0"/>
              </a:spcBef>
              <a:spcAft>
                <a:spcPts val="0"/>
              </a:spcAft>
              <a:buClr>
                <a:srgbClr val="000000"/>
              </a:buClr>
              <a:buSzPts val="4200"/>
              <a:buFont typeface="Helvetica Neue Light"/>
              <a:buNone/>
              <a:defRPr>
                <a:latin typeface="Helvetica Neue Light"/>
                <a:ea typeface="Helvetica Neue Light"/>
                <a:cs typeface="Helvetica Neue Light"/>
                <a:sym typeface="Helvetica Neue Light"/>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p:txBody>
      </p:sp>
      <p:sp>
        <p:nvSpPr>
          <p:cNvPr id="246" name="Google Shape;246;p69"/>
          <p:cNvSpPr txBox="1"/>
          <p:nvPr>
            <p:ph idx="1" type="body"/>
          </p:nvPr>
        </p:nvSpPr>
        <p:spPr>
          <a:xfrm>
            <a:off x="633413" y="1214437"/>
            <a:ext cx="7877100" cy="3452700"/>
          </a:xfrm>
          <a:prstGeom prst="rect">
            <a:avLst/>
          </a:prstGeom>
          <a:noFill/>
          <a:ln>
            <a:noFill/>
          </a:ln>
        </p:spPr>
        <p:txBody>
          <a:bodyPr anchorCtr="0" anchor="ctr" bIns="50800" lIns="50800" spcFirstLastPara="1" rIns="50800" wrap="square" tIns="50800">
            <a:noAutofit/>
          </a:bodyPr>
          <a:lstStyle>
            <a:lvl1pPr indent="-321500" lvl="0" marL="457200" algn="l">
              <a:lnSpc>
                <a:spcPct val="100000"/>
              </a:lnSpc>
              <a:spcBef>
                <a:spcPts val="2213"/>
              </a:spcBef>
              <a:spcAft>
                <a:spcPts val="0"/>
              </a:spcAft>
              <a:buClr>
                <a:srgbClr val="000000"/>
              </a:buClr>
              <a:buSzPts val="1463"/>
              <a:buFont typeface="Helvetica Neue Light"/>
              <a:buChar char="•"/>
              <a:defRPr sz="1950">
                <a:latin typeface="Helvetica Neue Light"/>
                <a:ea typeface="Helvetica Neue Light"/>
                <a:cs typeface="Helvetica Neue Light"/>
                <a:sym typeface="Helvetica Neue Light"/>
              </a:defRPr>
            </a:lvl1pPr>
            <a:lvl2pPr indent="-321500" lvl="1" marL="914400" algn="l">
              <a:lnSpc>
                <a:spcPct val="100000"/>
              </a:lnSpc>
              <a:spcBef>
                <a:spcPts val="2213"/>
              </a:spcBef>
              <a:spcAft>
                <a:spcPts val="0"/>
              </a:spcAft>
              <a:buClr>
                <a:srgbClr val="000000"/>
              </a:buClr>
              <a:buSzPts val="1463"/>
              <a:buFont typeface="Helvetica Neue Light"/>
              <a:buChar char="•"/>
              <a:defRPr sz="1950">
                <a:latin typeface="Helvetica Neue Light"/>
                <a:ea typeface="Helvetica Neue Light"/>
                <a:cs typeface="Helvetica Neue Light"/>
                <a:sym typeface="Helvetica Neue Light"/>
              </a:defRPr>
            </a:lvl2pPr>
            <a:lvl3pPr indent="-321500" lvl="2" marL="1371600" algn="l">
              <a:lnSpc>
                <a:spcPct val="100000"/>
              </a:lnSpc>
              <a:spcBef>
                <a:spcPts val="2213"/>
              </a:spcBef>
              <a:spcAft>
                <a:spcPts val="0"/>
              </a:spcAft>
              <a:buClr>
                <a:srgbClr val="000000"/>
              </a:buClr>
              <a:buSzPts val="1463"/>
              <a:buFont typeface="Helvetica Neue Light"/>
              <a:buChar char="•"/>
              <a:defRPr sz="1950">
                <a:latin typeface="Helvetica Neue Light"/>
                <a:ea typeface="Helvetica Neue Light"/>
                <a:cs typeface="Helvetica Neue Light"/>
                <a:sym typeface="Helvetica Neue Light"/>
              </a:defRPr>
            </a:lvl3pPr>
            <a:lvl4pPr indent="-321500" lvl="3" marL="1828800" algn="l">
              <a:lnSpc>
                <a:spcPct val="100000"/>
              </a:lnSpc>
              <a:spcBef>
                <a:spcPts val="2213"/>
              </a:spcBef>
              <a:spcAft>
                <a:spcPts val="0"/>
              </a:spcAft>
              <a:buClr>
                <a:srgbClr val="000000"/>
              </a:buClr>
              <a:buSzPts val="1463"/>
              <a:buFont typeface="Helvetica Neue Light"/>
              <a:buChar char="•"/>
              <a:defRPr sz="1950">
                <a:latin typeface="Helvetica Neue Light"/>
                <a:ea typeface="Helvetica Neue Light"/>
                <a:cs typeface="Helvetica Neue Light"/>
                <a:sym typeface="Helvetica Neue Light"/>
              </a:defRPr>
            </a:lvl4pPr>
            <a:lvl5pPr indent="-321500" lvl="4" marL="2286000" algn="l">
              <a:lnSpc>
                <a:spcPct val="100000"/>
              </a:lnSpc>
              <a:spcBef>
                <a:spcPts val="2213"/>
              </a:spcBef>
              <a:spcAft>
                <a:spcPts val="0"/>
              </a:spcAft>
              <a:buClr>
                <a:srgbClr val="000000"/>
              </a:buClr>
              <a:buSzPts val="1463"/>
              <a:buFont typeface="Helvetica Neue Light"/>
              <a:buChar char="•"/>
              <a:defRPr sz="1950">
                <a:latin typeface="Helvetica Neue Light"/>
                <a:ea typeface="Helvetica Neue Light"/>
                <a:cs typeface="Helvetica Neue Light"/>
                <a:sym typeface="Helvetica Neue Light"/>
              </a:defRPr>
            </a:lvl5pPr>
            <a:lvl6pPr indent="-371475" lvl="5" marL="2743200" algn="l">
              <a:lnSpc>
                <a:spcPct val="100000"/>
              </a:lnSpc>
              <a:spcBef>
                <a:spcPts val="2213"/>
              </a:spcBef>
              <a:spcAft>
                <a:spcPts val="0"/>
              </a:spcAft>
              <a:buClr>
                <a:srgbClr val="000000"/>
              </a:buClr>
              <a:buSzPts val="2250"/>
              <a:buChar char="•"/>
              <a:defRPr/>
            </a:lvl6pPr>
            <a:lvl7pPr indent="-371475" lvl="6" marL="3200400" algn="l">
              <a:lnSpc>
                <a:spcPct val="100000"/>
              </a:lnSpc>
              <a:spcBef>
                <a:spcPts val="2213"/>
              </a:spcBef>
              <a:spcAft>
                <a:spcPts val="0"/>
              </a:spcAft>
              <a:buClr>
                <a:srgbClr val="000000"/>
              </a:buClr>
              <a:buSzPts val="2250"/>
              <a:buChar char="•"/>
              <a:defRPr/>
            </a:lvl7pPr>
            <a:lvl8pPr indent="-371475" lvl="7" marL="3657600" algn="l">
              <a:lnSpc>
                <a:spcPct val="100000"/>
              </a:lnSpc>
              <a:spcBef>
                <a:spcPts val="2213"/>
              </a:spcBef>
              <a:spcAft>
                <a:spcPts val="0"/>
              </a:spcAft>
              <a:buClr>
                <a:srgbClr val="000000"/>
              </a:buClr>
              <a:buSzPts val="2250"/>
              <a:buChar char="•"/>
              <a:defRPr/>
            </a:lvl8pPr>
            <a:lvl9pPr indent="-371475" lvl="8" marL="4114800" algn="l">
              <a:lnSpc>
                <a:spcPct val="100000"/>
              </a:lnSpc>
              <a:spcBef>
                <a:spcPts val="2213"/>
              </a:spcBef>
              <a:spcAft>
                <a:spcPts val="0"/>
              </a:spcAft>
              <a:buClr>
                <a:srgbClr val="000000"/>
              </a:buClr>
              <a:buSzPts val="2250"/>
              <a:buChar char="•"/>
              <a:defRPr/>
            </a:lvl9pPr>
          </a:lstStyle>
          <a:p/>
        </p:txBody>
      </p:sp>
      <p:sp>
        <p:nvSpPr>
          <p:cNvPr id="247" name="Google Shape;247;p69"/>
          <p:cNvSpPr txBox="1"/>
          <p:nvPr>
            <p:ph idx="12" type="sldNum"/>
          </p:nvPr>
        </p:nvSpPr>
        <p:spPr>
          <a:xfrm>
            <a:off x="4441379" y="4905375"/>
            <a:ext cx="256500" cy="241200"/>
          </a:xfrm>
          <a:prstGeom prst="rect">
            <a:avLst/>
          </a:prstGeom>
          <a:noFill/>
          <a:ln>
            <a:noFill/>
          </a:ln>
        </p:spPr>
        <p:txBody>
          <a:bodyPr anchorCtr="0" anchor="t" bIns="50800" lIns="50800" spcFirstLastPara="1" rIns="50800" wrap="square" tIns="50800">
            <a:noAutofit/>
          </a:bodyPr>
          <a:lstStyle>
            <a:lvl1pPr indent="0" lvl="0"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1pPr>
            <a:lvl2pPr indent="0" lvl="1"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2pPr>
            <a:lvl3pPr indent="0" lvl="2"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3pPr>
            <a:lvl4pPr indent="0" lvl="3"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4pPr>
            <a:lvl5pPr indent="0" lvl="4"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5pPr>
            <a:lvl6pPr indent="0" lvl="5"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6pPr>
            <a:lvl7pPr indent="0" lvl="6"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7pPr>
            <a:lvl8pPr indent="0" lvl="7"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8pPr>
            <a:lvl9pPr indent="0" lvl="8"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Blue">
  <p:cSld name="Picture Blue">
    <p:bg>
      <p:bgPr>
        <a:solidFill>
          <a:schemeClr val="accent2"/>
        </a:solidFill>
      </p:bgPr>
    </p:bg>
    <p:spTree>
      <p:nvGrpSpPr>
        <p:cNvPr id="248" name="Shape 248"/>
        <p:cNvGrpSpPr/>
        <p:nvPr/>
      </p:nvGrpSpPr>
      <p:grpSpPr>
        <a:xfrm>
          <a:off x="0" y="0"/>
          <a:ext cx="0" cy="0"/>
          <a:chOff x="0" y="0"/>
          <a:chExt cx="0" cy="0"/>
        </a:xfrm>
      </p:grpSpPr>
      <p:sp>
        <p:nvSpPr>
          <p:cNvPr id="249" name="Google Shape;249;p70"/>
          <p:cNvSpPr txBox="1"/>
          <p:nvPr>
            <p:ph idx="12" type="sldNum"/>
          </p:nvPr>
        </p:nvSpPr>
        <p:spPr>
          <a:xfrm>
            <a:off x="6553200" y="4767263"/>
            <a:ext cx="2133600" cy="2739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Helvetica Neue Light"/>
              <a:buNone/>
              <a:defRPr b="0" i="0" sz="6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900"/>
              <a:buFont typeface="Helvetica Neue Light"/>
              <a:buNone/>
              <a:defRPr b="0" i="0" sz="6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900"/>
              <a:buFont typeface="Helvetica Neue Light"/>
              <a:buNone/>
              <a:defRPr b="0" i="0" sz="6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900"/>
              <a:buFont typeface="Helvetica Neue Light"/>
              <a:buNone/>
              <a:defRPr b="0" i="0" sz="6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900"/>
              <a:buFont typeface="Helvetica Neue Light"/>
              <a:buNone/>
              <a:defRPr b="0" i="0" sz="6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900"/>
              <a:buFont typeface="Helvetica Neue Light"/>
              <a:buNone/>
              <a:defRPr b="0" i="0" sz="6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900"/>
              <a:buFont typeface="Helvetica Neue Light"/>
              <a:buNone/>
              <a:defRPr b="0" i="0" sz="6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900"/>
              <a:buFont typeface="Helvetica Neue Light"/>
              <a:buNone/>
              <a:defRPr b="0" i="0" sz="6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900"/>
              <a:buFont typeface="Helvetica Neue Light"/>
              <a:buNone/>
              <a:defRPr b="0" i="0" sz="6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1">
  <p:cSld name="TITLE_AND_BODY_1">
    <p:spTree>
      <p:nvGrpSpPr>
        <p:cNvPr id="250" name="Shape 250"/>
        <p:cNvGrpSpPr/>
        <p:nvPr/>
      </p:nvGrpSpPr>
      <p:grpSpPr>
        <a:xfrm>
          <a:off x="0" y="0"/>
          <a:ext cx="0" cy="0"/>
          <a:chOff x="0" y="0"/>
          <a:chExt cx="0" cy="0"/>
        </a:xfrm>
      </p:grpSpPr>
      <p:sp>
        <p:nvSpPr>
          <p:cNvPr id="251" name="Google Shape;251;p71"/>
          <p:cNvSpPr txBox="1"/>
          <p:nvPr>
            <p:ph idx="12" type="sldNum"/>
          </p:nvPr>
        </p:nvSpPr>
        <p:spPr>
          <a:xfrm>
            <a:off x="4455806" y="4905375"/>
            <a:ext cx="227700" cy="241200"/>
          </a:xfrm>
          <a:prstGeom prst="rect">
            <a:avLst/>
          </a:prstGeom>
          <a:noFill/>
          <a:ln>
            <a:noFill/>
          </a:ln>
        </p:spPr>
        <p:txBody>
          <a:bodyPr anchorCtr="0" anchor="t" bIns="50800" lIns="50800" spcFirstLastPara="1" rIns="50800" wrap="square" tIns="50800">
            <a:noAutofit/>
          </a:bodyPr>
          <a:lstStyle>
            <a:lvl1pPr indent="0" lvl="0"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1pPr>
            <a:lvl2pPr indent="0" lvl="1"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2pPr>
            <a:lvl3pPr indent="0" lvl="2"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3pPr>
            <a:lvl4pPr indent="0" lvl="3"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4pPr>
            <a:lvl5pPr indent="0" lvl="4"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5pPr>
            <a:lvl6pPr indent="0" lvl="5"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6pPr>
            <a:lvl7pPr indent="0" lvl="6"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7pPr>
            <a:lvl8pPr indent="0" lvl="7"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8pPr>
            <a:lvl9pPr indent="0" lvl="8"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lectricco_Divider">
  <p:cSld name="TITLE_1">
    <p:bg>
      <p:bgPr>
        <a:solidFill>
          <a:schemeClr val="accent3"/>
        </a:solidFill>
      </p:bgPr>
    </p:bg>
    <p:spTree>
      <p:nvGrpSpPr>
        <p:cNvPr id="28" name="Shape 28"/>
        <p:cNvGrpSpPr/>
        <p:nvPr/>
      </p:nvGrpSpPr>
      <p:grpSpPr>
        <a:xfrm>
          <a:off x="0" y="0"/>
          <a:ext cx="0" cy="0"/>
          <a:chOff x="0" y="0"/>
          <a:chExt cx="0" cy="0"/>
        </a:xfrm>
      </p:grpSpPr>
      <p:sp>
        <p:nvSpPr>
          <p:cNvPr id="29" name="Google Shape;29;p8"/>
          <p:cNvSpPr txBox="1"/>
          <p:nvPr>
            <p:ph type="ctrTitle"/>
          </p:nvPr>
        </p:nvSpPr>
        <p:spPr>
          <a:xfrm>
            <a:off x="406000" y="1994850"/>
            <a:ext cx="8303700" cy="1102500"/>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chemeClr val="dk1"/>
              </a:buClr>
              <a:buSzPts val="3000"/>
              <a:buNone/>
              <a:defRPr i="0" sz="4400" u="none" cap="none" strike="noStrike">
                <a:solidFill>
                  <a:schemeClr val="dk1"/>
                </a:solidFill>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2">
  <p:cSld name="TITLE_AND_BODY_2">
    <p:spTree>
      <p:nvGrpSpPr>
        <p:cNvPr id="252" name="Shape 252"/>
        <p:cNvGrpSpPr/>
        <p:nvPr/>
      </p:nvGrpSpPr>
      <p:grpSpPr>
        <a:xfrm>
          <a:off x="0" y="0"/>
          <a:ext cx="0" cy="0"/>
          <a:chOff x="0" y="0"/>
          <a:chExt cx="0" cy="0"/>
        </a:xfrm>
      </p:grpSpPr>
      <p:sp>
        <p:nvSpPr>
          <p:cNvPr id="253" name="Google Shape;253;p72"/>
          <p:cNvSpPr txBox="1"/>
          <p:nvPr>
            <p:ph idx="12" type="sldNum"/>
          </p:nvPr>
        </p:nvSpPr>
        <p:spPr>
          <a:xfrm>
            <a:off x="4455806" y="4905375"/>
            <a:ext cx="227700" cy="241200"/>
          </a:xfrm>
          <a:prstGeom prst="rect">
            <a:avLst/>
          </a:prstGeom>
          <a:noFill/>
          <a:ln>
            <a:noFill/>
          </a:ln>
        </p:spPr>
        <p:txBody>
          <a:bodyPr anchorCtr="0" anchor="t" bIns="50800" lIns="50800" spcFirstLastPara="1" rIns="50800" wrap="square" tIns="50800">
            <a:noAutofit/>
          </a:bodyPr>
          <a:lstStyle>
            <a:lvl1pPr indent="0" lvl="0"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1pPr>
            <a:lvl2pPr indent="0" lvl="1"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2pPr>
            <a:lvl3pPr indent="0" lvl="2"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3pPr>
            <a:lvl4pPr indent="0" lvl="3"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4pPr>
            <a:lvl5pPr indent="0" lvl="4"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5pPr>
            <a:lvl6pPr indent="0" lvl="5"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6pPr>
            <a:lvl7pPr indent="0" lvl="6"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7pPr>
            <a:lvl8pPr indent="0" lvl="7"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8pPr>
            <a:lvl9pPr indent="0" lvl="8"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5">
  <p:cSld name="TITLE_AND_BODY_5">
    <p:spTree>
      <p:nvGrpSpPr>
        <p:cNvPr id="254" name="Shape 254"/>
        <p:cNvGrpSpPr/>
        <p:nvPr/>
      </p:nvGrpSpPr>
      <p:grpSpPr>
        <a:xfrm>
          <a:off x="0" y="0"/>
          <a:ext cx="0" cy="0"/>
          <a:chOff x="0" y="0"/>
          <a:chExt cx="0" cy="0"/>
        </a:xfrm>
      </p:grpSpPr>
      <p:sp>
        <p:nvSpPr>
          <p:cNvPr id="255" name="Google Shape;255;p73"/>
          <p:cNvSpPr txBox="1"/>
          <p:nvPr>
            <p:ph idx="12" type="sldNum"/>
          </p:nvPr>
        </p:nvSpPr>
        <p:spPr>
          <a:xfrm>
            <a:off x="4455806" y="4905375"/>
            <a:ext cx="227700" cy="241200"/>
          </a:xfrm>
          <a:prstGeom prst="rect">
            <a:avLst/>
          </a:prstGeom>
          <a:noFill/>
          <a:ln>
            <a:noFill/>
          </a:ln>
        </p:spPr>
        <p:txBody>
          <a:bodyPr anchorCtr="0" anchor="t" bIns="50800" lIns="50800" spcFirstLastPara="1" rIns="50800" wrap="square" tIns="50800">
            <a:noAutofit/>
          </a:bodyPr>
          <a:lstStyle>
            <a:lvl1pPr indent="0" lvl="0"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1pPr>
            <a:lvl2pPr indent="0" lvl="1"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2pPr>
            <a:lvl3pPr indent="0" lvl="2"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3pPr>
            <a:lvl4pPr indent="0" lvl="3"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4pPr>
            <a:lvl5pPr indent="0" lvl="4"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5pPr>
            <a:lvl6pPr indent="0" lvl="5"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6pPr>
            <a:lvl7pPr indent="0" lvl="6"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7pPr>
            <a:lvl8pPr indent="0" lvl="7"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8pPr>
            <a:lvl9pPr indent="0" lvl="8"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2">
  <p:cSld name="TITLE_2">
    <p:spTree>
      <p:nvGrpSpPr>
        <p:cNvPr id="256" name="Shape 256"/>
        <p:cNvGrpSpPr/>
        <p:nvPr/>
      </p:nvGrpSpPr>
      <p:grpSpPr>
        <a:xfrm>
          <a:off x="0" y="0"/>
          <a:ext cx="0" cy="0"/>
          <a:chOff x="0" y="0"/>
          <a:chExt cx="0" cy="0"/>
        </a:xfrm>
      </p:grpSpPr>
      <p:sp>
        <p:nvSpPr>
          <p:cNvPr id="257" name="Google Shape;257;p74"/>
          <p:cNvSpPr txBox="1"/>
          <p:nvPr>
            <p:ph type="ctrTitle"/>
          </p:nvPr>
        </p:nvSpPr>
        <p:spPr>
          <a:xfrm>
            <a:off x="311708" y="744575"/>
            <a:ext cx="8520600" cy="2052600"/>
          </a:xfrm>
          <a:prstGeom prst="rect">
            <a:avLst/>
          </a:prstGeom>
          <a:noFill/>
          <a:ln>
            <a:noFill/>
          </a:ln>
        </p:spPr>
        <p:txBody>
          <a:bodyPr anchorCtr="0" anchor="b" bIns="50800" lIns="50800" spcFirstLastPara="1" rIns="50800" wrap="square" tIns="50800">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258" name="Google Shape;258;p74"/>
          <p:cNvSpPr txBox="1"/>
          <p:nvPr>
            <p:ph idx="1" type="subTitle"/>
          </p:nvPr>
        </p:nvSpPr>
        <p:spPr>
          <a:xfrm>
            <a:off x="311700" y="2834125"/>
            <a:ext cx="8520600" cy="792600"/>
          </a:xfrm>
          <a:prstGeom prst="rect">
            <a:avLst/>
          </a:prstGeom>
          <a:noFill/>
          <a:ln>
            <a:noFill/>
          </a:ln>
        </p:spPr>
        <p:txBody>
          <a:bodyPr anchorCtr="0" anchor="ctr" bIns="50800" lIns="50800" spcFirstLastPara="1" rIns="50800" wrap="square" tIns="50800">
            <a:noAutofit/>
          </a:bodyPr>
          <a:lstStyle>
            <a:lvl1pPr lvl="0" algn="ctr">
              <a:lnSpc>
                <a:spcPct val="100000"/>
              </a:lnSpc>
              <a:spcBef>
                <a:spcPts val="2213"/>
              </a:spcBef>
              <a:spcAft>
                <a:spcPts val="0"/>
              </a:spcAft>
              <a:buSzPts val="2800"/>
              <a:buNone/>
              <a:defRPr sz="2800"/>
            </a:lvl1pPr>
            <a:lvl2pPr lvl="1" algn="ctr">
              <a:lnSpc>
                <a:spcPct val="100000"/>
              </a:lnSpc>
              <a:spcBef>
                <a:spcPts val="2213"/>
              </a:spcBef>
              <a:spcAft>
                <a:spcPts val="0"/>
              </a:spcAft>
              <a:buSzPts val="2800"/>
              <a:buNone/>
              <a:defRPr sz="2800"/>
            </a:lvl2pPr>
            <a:lvl3pPr lvl="2" algn="ctr">
              <a:lnSpc>
                <a:spcPct val="100000"/>
              </a:lnSpc>
              <a:spcBef>
                <a:spcPts val="2213"/>
              </a:spcBef>
              <a:spcAft>
                <a:spcPts val="0"/>
              </a:spcAft>
              <a:buSzPts val="2800"/>
              <a:buNone/>
              <a:defRPr sz="2800"/>
            </a:lvl3pPr>
            <a:lvl4pPr lvl="3" algn="ctr">
              <a:lnSpc>
                <a:spcPct val="100000"/>
              </a:lnSpc>
              <a:spcBef>
                <a:spcPts val="2213"/>
              </a:spcBef>
              <a:spcAft>
                <a:spcPts val="0"/>
              </a:spcAft>
              <a:buSzPts val="2800"/>
              <a:buNone/>
              <a:defRPr sz="2800"/>
            </a:lvl4pPr>
            <a:lvl5pPr lvl="4" algn="ctr">
              <a:lnSpc>
                <a:spcPct val="100000"/>
              </a:lnSpc>
              <a:spcBef>
                <a:spcPts val="2213"/>
              </a:spcBef>
              <a:spcAft>
                <a:spcPts val="0"/>
              </a:spcAft>
              <a:buSzPts val="2800"/>
              <a:buNone/>
              <a:defRPr sz="2800"/>
            </a:lvl5pPr>
            <a:lvl6pPr lvl="5" algn="ctr">
              <a:lnSpc>
                <a:spcPct val="100000"/>
              </a:lnSpc>
              <a:spcBef>
                <a:spcPts val="2213"/>
              </a:spcBef>
              <a:spcAft>
                <a:spcPts val="0"/>
              </a:spcAft>
              <a:buSzPts val="2800"/>
              <a:buNone/>
              <a:defRPr sz="2800"/>
            </a:lvl6pPr>
            <a:lvl7pPr lvl="6" algn="ctr">
              <a:lnSpc>
                <a:spcPct val="100000"/>
              </a:lnSpc>
              <a:spcBef>
                <a:spcPts val="2213"/>
              </a:spcBef>
              <a:spcAft>
                <a:spcPts val="0"/>
              </a:spcAft>
              <a:buSzPts val="2800"/>
              <a:buNone/>
              <a:defRPr sz="2800"/>
            </a:lvl7pPr>
            <a:lvl8pPr lvl="7" algn="ctr">
              <a:lnSpc>
                <a:spcPct val="100000"/>
              </a:lnSpc>
              <a:spcBef>
                <a:spcPts val="2213"/>
              </a:spcBef>
              <a:spcAft>
                <a:spcPts val="0"/>
              </a:spcAft>
              <a:buSzPts val="2800"/>
              <a:buNone/>
              <a:defRPr sz="2800"/>
            </a:lvl8pPr>
            <a:lvl9pPr lvl="8" algn="ctr">
              <a:lnSpc>
                <a:spcPct val="100000"/>
              </a:lnSpc>
              <a:spcBef>
                <a:spcPts val="2213"/>
              </a:spcBef>
              <a:spcAft>
                <a:spcPts val="0"/>
              </a:spcAft>
              <a:buSzPts val="2800"/>
              <a:buNone/>
              <a:defRPr sz="2800"/>
            </a:lvl9pPr>
          </a:lstStyle>
          <a:p/>
        </p:txBody>
      </p:sp>
      <p:sp>
        <p:nvSpPr>
          <p:cNvPr id="259" name="Google Shape;259;p74"/>
          <p:cNvSpPr txBox="1"/>
          <p:nvPr>
            <p:ph idx="12" type="sldNum"/>
          </p:nvPr>
        </p:nvSpPr>
        <p:spPr>
          <a:xfrm>
            <a:off x="8472458" y="4663217"/>
            <a:ext cx="548700" cy="393600"/>
          </a:xfrm>
          <a:prstGeom prst="rect">
            <a:avLst/>
          </a:prstGeom>
          <a:noFill/>
          <a:ln>
            <a:noFill/>
          </a:ln>
        </p:spPr>
        <p:txBody>
          <a:bodyPr anchorCtr="0" anchor="t" bIns="50800" lIns="50800" spcFirstLastPara="1" rIns="50800" wrap="square" tIns="50800">
            <a:noAutofit/>
          </a:bodyPr>
          <a:lstStyle>
            <a:lvl1pPr indent="0" lvl="0"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1pPr>
            <a:lvl2pPr indent="0" lvl="1"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2pPr>
            <a:lvl3pPr indent="0" lvl="2"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3pPr>
            <a:lvl4pPr indent="0" lvl="3"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4pPr>
            <a:lvl5pPr indent="0" lvl="4"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5pPr>
            <a:lvl6pPr indent="0" lvl="5"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6pPr>
            <a:lvl7pPr indent="0" lvl="6"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7pPr>
            <a:lvl8pPr indent="0" lvl="7"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8pPr>
            <a:lvl9pPr indent="0" lvl="8"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60" name="Shape 260"/>
        <p:cNvGrpSpPr/>
        <p:nvPr/>
      </p:nvGrpSpPr>
      <p:grpSpPr>
        <a:xfrm>
          <a:off x="0" y="0"/>
          <a:ext cx="0" cy="0"/>
          <a:chOff x="0" y="0"/>
          <a:chExt cx="0" cy="0"/>
        </a:xfrm>
      </p:grpSpPr>
      <p:sp>
        <p:nvSpPr>
          <p:cNvPr id="261" name="Google Shape;261;p75"/>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lgn="ctr">
              <a:lnSpc>
                <a:spcPct val="100000"/>
              </a:lnSpc>
              <a:spcBef>
                <a:spcPts val="0"/>
              </a:spcBef>
              <a:spcAft>
                <a:spcPts val="0"/>
              </a:spcAft>
              <a:buSzPts val="4200"/>
              <a:buNone/>
              <a:defRPr sz="1400"/>
            </a:lvl2pPr>
            <a:lvl3pPr lvl="2" algn="ctr">
              <a:lnSpc>
                <a:spcPct val="100000"/>
              </a:lnSpc>
              <a:spcBef>
                <a:spcPts val="0"/>
              </a:spcBef>
              <a:spcAft>
                <a:spcPts val="0"/>
              </a:spcAft>
              <a:buSzPts val="4200"/>
              <a:buNone/>
              <a:defRPr sz="1400"/>
            </a:lvl3pPr>
            <a:lvl4pPr lvl="3" algn="ctr">
              <a:lnSpc>
                <a:spcPct val="100000"/>
              </a:lnSpc>
              <a:spcBef>
                <a:spcPts val="0"/>
              </a:spcBef>
              <a:spcAft>
                <a:spcPts val="0"/>
              </a:spcAft>
              <a:buSzPts val="4200"/>
              <a:buNone/>
              <a:defRPr sz="1400"/>
            </a:lvl4pPr>
            <a:lvl5pPr lvl="4" algn="ctr">
              <a:lnSpc>
                <a:spcPct val="100000"/>
              </a:lnSpc>
              <a:spcBef>
                <a:spcPts val="0"/>
              </a:spcBef>
              <a:spcAft>
                <a:spcPts val="0"/>
              </a:spcAft>
              <a:buSzPts val="4200"/>
              <a:buNone/>
              <a:defRPr sz="1400"/>
            </a:lvl5pPr>
            <a:lvl6pPr lvl="5" algn="ctr">
              <a:lnSpc>
                <a:spcPct val="100000"/>
              </a:lnSpc>
              <a:spcBef>
                <a:spcPts val="0"/>
              </a:spcBef>
              <a:spcAft>
                <a:spcPts val="0"/>
              </a:spcAft>
              <a:buSzPts val="4200"/>
              <a:buNone/>
              <a:defRPr sz="1400"/>
            </a:lvl6pPr>
            <a:lvl7pPr lvl="6" algn="ctr">
              <a:lnSpc>
                <a:spcPct val="100000"/>
              </a:lnSpc>
              <a:spcBef>
                <a:spcPts val="0"/>
              </a:spcBef>
              <a:spcAft>
                <a:spcPts val="0"/>
              </a:spcAft>
              <a:buSzPts val="4200"/>
              <a:buNone/>
              <a:defRPr sz="1400"/>
            </a:lvl7pPr>
            <a:lvl8pPr lvl="7" algn="ctr">
              <a:lnSpc>
                <a:spcPct val="100000"/>
              </a:lnSpc>
              <a:spcBef>
                <a:spcPts val="0"/>
              </a:spcBef>
              <a:spcAft>
                <a:spcPts val="0"/>
              </a:spcAft>
              <a:buSzPts val="4200"/>
              <a:buNone/>
              <a:defRPr sz="1400"/>
            </a:lvl8pPr>
            <a:lvl9pPr lvl="8" algn="ctr">
              <a:lnSpc>
                <a:spcPct val="100000"/>
              </a:lnSpc>
              <a:spcBef>
                <a:spcPts val="0"/>
              </a:spcBef>
              <a:spcAft>
                <a:spcPts val="0"/>
              </a:spcAft>
              <a:buSzPts val="4200"/>
              <a:buNone/>
              <a:defRPr sz="1400"/>
            </a:lvl9pPr>
          </a:lstStyle>
          <a:p/>
        </p:txBody>
      </p:sp>
      <p:sp>
        <p:nvSpPr>
          <p:cNvPr id="262" name="Google Shape;262;p75"/>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63" name="Google Shape;263;p7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lnSpc>
                <a:spcPct val="100000"/>
              </a:lnSpc>
              <a:spcBef>
                <a:spcPts val="0"/>
              </a:spcBef>
              <a:spcAft>
                <a:spcPts val="0"/>
              </a:spcAft>
              <a:buClr>
                <a:srgbClr val="000000"/>
              </a:buClr>
              <a:buSzPts val="1400"/>
              <a:buFont typeface="Arial"/>
              <a:buNone/>
              <a:defRPr b="0" i="0" sz="9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9pPr>
          </a:lstStyle>
          <a:p/>
        </p:txBody>
      </p:sp>
      <p:sp>
        <p:nvSpPr>
          <p:cNvPr id="264" name="Google Shape;264;p7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lnSpc>
                <a:spcPct val="100000"/>
              </a:lnSpc>
              <a:spcBef>
                <a:spcPts val="0"/>
              </a:spcBef>
              <a:spcAft>
                <a:spcPts val="0"/>
              </a:spcAft>
              <a:buClr>
                <a:srgbClr val="000000"/>
              </a:buClr>
              <a:buSzPts val="1400"/>
              <a:buFont typeface="Arial"/>
              <a:buNone/>
              <a:defRPr b="0" i="0" sz="9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chemeClr val="dk1"/>
                </a:solidFill>
                <a:latin typeface="Calibri"/>
                <a:ea typeface="Calibri"/>
                <a:cs typeface="Calibri"/>
                <a:sym typeface="Calibri"/>
              </a:defRPr>
            </a:lvl9pPr>
          </a:lstStyle>
          <a:p/>
        </p:txBody>
      </p:sp>
      <p:sp>
        <p:nvSpPr>
          <p:cNvPr id="265" name="Google Shape;265;p7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Helvetica Neue Light"/>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Helvetica Neue Light"/>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Helvetica Neue Light"/>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Helvetica Neue Light"/>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Helvetica Neue Light"/>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Helvetica Neue Light"/>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Helvetica Neue Light"/>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Helvetica Neue Light"/>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Helvetica Neue Light"/>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 Green 1 1">
  <p:cSld name="Picture - Green_1_1">
    <p:bg>
      <p:bgPr>
        <a:solidFill>
          <a:srgbClr val="FFFFFF"/>
        </a:solidFill>
      </p:bgPr>
    </p:bg>
    <p:spTree>
      <p:nvGrpSpPr>
        <p:cNvPr id="266" name="Shape 266"/>
        <p:cNvGrpSpPr/>
        <p:nvPr/>
      </p:nvGrpSpPr>
      <p:grpSpPr>
        <a:xfrm>
          <a:off x="0" y="0"/>
          <a:ext cx="0" cy="0"/>
          <a:chOff x="0" y="0"/>
          <a:chExt cx="0" cy="0"/>
        </a:xfrm>
      </p:grpSpPr>
      <p:sp>
        <p:nvSpPr>
          <p:cNvPr id="267" name="Google Shape;267;p76"/>
          <p:cNvSpPr txBox="1"/>
          <p:nvPr>
            <p:ph idx="12" type="sldNum"/>
          </p:nvPr>
        </p:nvSpPr>
        <p:spPr>
          <a:xfrm>
            <a:off x="6553200" y="4767263"/>
            <a:ext cx="2133600" cy="2739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Helvetica Neue Light"/>
              <a:buNone/>
              <a:defRPr b="0" i="0" sz="6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900"/>
              <a:buFont typeface="Helvetica Neue Light"/>
              <a:buNone/>
              <a:defRPr b="0" i="0" sz="6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900"/>
              <a:buFont typeface="Helvetica Neue Light"/>
              <a:buNone/>
              <a:defRPr b="0" i="0" sz="6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900"/>
              <a:buFont typeface="Helvetica Neue Light"/>
              <a:buNone/>
              <a:defRPr b="0" i="0" sz="6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900"/>
              <a:buFont typeface="Helvetica Neue Light"/>
              <a:buNone/>
              <a:defRPr b="0" i="0" sz="6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900"/>
              <a:buFont typeface="Helvetica Neue Light"/>
              <a:buNone/>
              <a:defRPr b="0" i="0" sz="6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900"/>
              <a:buFont typeface="Helvetica Neue Light"/>
              <a:buNone/>
              <a:defRPr b="0" i="0" sz="6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900"/>
              <a:buFont typeface="Helvetica Neue Light"/>
              <a:buNone/>
              <a:defRPr b="0" i="0" sz="6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900"/>
              <a:buFont typeface="Helvetica Neue Light"/>
              <a:buNone/>
              <a:defRPr b="0" i="0" sz="6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AND_BODY_11">
  <p:cSld name="TITLE_AND_BODY_11">
    <p:spTree>
      <p:nvGrpSpPr>
        <p:cNvPr id="268" name="Shape 268"/>
        <p:cNvGrpSpPr/>
        <p:nvPr/>
      </p:nvGrpSpPr>
      <p:grpSpPr>
        <a:xfrm>
          <a:off x="0" y="0"/>
          <a:ext cx="0" cy="0"/>
          <a:chOff x="0" y="0"/>
          <a:chExt cx="0" cy="0"/>
        </a:xfrm>
      </p:grpSpPr>
      <p:sp>
        <p:nvSpPr>
          <p:cNvPr id="269" name="Google Shape;269;p77"/>
          <p:cNvSpPr txBox="1"/>
          <p:nvPr>
            <p:ph type="title"/>
          </p:nvPr>
        </p:nvSpPr>
        <p:spPr>
          <a:xfrm>
            <a:off x="311700" y="445025"/>
            <a:ext cx="8520600" cy="572700"/>
          </a:xfrm>
          <a:prstGeom prst="rect">
            <a:avLst/>
          </a:prstGeom>
          <a:noFill/>
          <a:ln>
            <a:noFill/>
          </a:ln>
        </p:spPr>
        <p:txBody>
          <a:bodyPr anchorCtr="0" anchor="ctr" bIns="50800" lIns="50800" spcFirstLastPara="1" rIns="50800" wrap="square" tIns="50800">
            <a:noAutofit/>
          </a:bodyPr>
          <a:lstStyle>
            <a:lvl1pPr lvl="0" algn="ctr">
              <a:lnSpc>
                <a:spcPct val="100000"/>
              </a:lnSpc>
              <a:spcBef>
                <a:spcPts val="0"/>
              </a:spcBef>
              <a:spcAft>
                <a:spcPts val="0"/>
              </a:spcAft>
              <a:buSzPts val="4200"/>
              <a:buNone/>
              <a:defRPr/>
            </a:lvl1pPr>
            <a:lvl2pPr lvl="1" algn="ctr">
              <a:lnSpc>
                <a:spcPct val="100000"/>
              </a:lnSpc>
              <a:spcBef>
                <a:spcPts val="0"/>
              </a:spcBef>
              <a:spcAft>
                <a:spcPts val="0"/>
              </a:spcAft>
              <a:buSzPts val="4200"/>
              <a:buNone/>
              <a:defRPr/>
            </a:lvl2pPr>
            <a:lvl3pPr lvl="2" algn="ctr">
              <a:lnSpc>
                <a:spcPct val="100000"/>
              </a:lnSpc>
              <a:spcBef>
                <a:spcPts val="0"/>
              </a:spcBef>
              <a:spcAft>
                <a:spcPts val="0"/>
              </a:spcAft>
              <a:buSzPts val="4200"/>
              <a:buNone/>
              <a:defRPr/>
            </a:lvl3pPr>
            <a:lvl4pPr lvl="3" algn="ctr">
              <a:lnSpc>
                <a:spcPct val="100000"/>
              </a:lnSpc>
              <a:spcBef>
                <a:spcPts val="0"/>
              </a:spcBef>
              <a:spcAft>
                <a:spcPts val="0"/>
              </a:spcAft>
              <a:buSzPts val="4200"/>
              <a:buNone/>
              <a:defRPr/>
            </a:lvl4pPr>
            <a:lvl5pPr lvl="4" algn="ctr">
              <a:lnSpc>
                <a:spcPct val="100000"/>
              </a:lnSpc>
              <a:spcBef>
                <a:spcPts val="0"/>
              </a:spcBef>
              <a:spcAft>
                <a:spcPts val="0"/>
              </a:spcAft>
              <a:buSzPts val="4200"/>
              <a:buNone/>
              <a:defRPr/>
            </a:lvl5pPr>
            <a:lvl6pPr lvl="5" algn="ctr">
              <a:lnSpc>
                <a:spcPct val="100000"/>
              </a:lnSpc>
              <a:spcBef>
                <a:spcPts val="0"/>
              </a:spcBef>
              <a:spcAft>
                <a:spcPts val="0"/>
              </a:spcAft>
              <a:buSzPts val="4200"/>
              <a:buNone/>
              <a:defRPr/>
            </a:lvl6pPr>
            <a:lvl7pPr lvl="6" algn="ctr">
              <a:lnSpc>
                <a:spcPct val="100000"/>
              </a:lnSpc>
              <a:spcBef>
                <a:spcPts val="0"/>
              </a:spcBef>
              <a:spcAft>
                <a:spcPts val="0"/>
              </a:spcAft>
              <a:buSzPts val="4200"/>
              <a:buNone/>
              <a:defRPr/>
            </a:lvl7pPr>
            <a:lvl8pPr lvl="7" algn="ctr">
              <a:lnSpc>
                <a:spcPct val="100000"/>
              </a:lnSpc>
              <a:spcBef>
                <a:spcPts val="0"/>
              </a:spcBef>
              <a:spcAft>
                <a:spcPts val="0"/>
              </a:spcAft>
              <a:buSzPts val="4200"/>
              <a:buNone/>
              <a:defRPr/>
            </a:lvl8pPr>
            <a:lvl9pPr lvl="8" algn="ctr">
              <a:lnSpc>
                <a:spcPct val="100000"/>
              </a:lnSpc>
              <a:spcBef>
                <a:spcPts val="0"/>
              </a:spcBef>
              <a:spcAft>
                <a:spcPts val="0"/>
              </a:spcAft>
              <a:buSzPts val="4200"/>
              <a:buNone/>
              <a:defRPr/>
            </a:lvl9pPr>
          </a:lstStyle>
          <a:p/>
        </p:txBody>
      </p:sp>
      <p:sp>
        <p:nvSpPr>
          <p:cNvPr id="270" name="Google Shape;270;p77"/>
          <p:cNvSpPr txBox="1"/>
          <p:nvPr>
            <p:ph idx="1" type="body"/>
          </p:nvPr>
        </p:nvSpPr>
        <p:spPr>
          <a:xfrm>
            <a:off x="311700" y="1152475"/>
            <a:ext cx="8520600" cy="3416400"/>
          </a:xfrm>
          <a:prstGeom prst="rect">
            <a:avLst/>
          </a:prstGeom>
          <a:noFill/>
          <a:ln>
            <a:noFill/>
          </a:ln>
        </p:spPr>
        <p:txBody>
          <a:bodyPr anchorCtr="0" anchor="ctr" bIns="50800" lIns="50800" spcFirstLastPara="1" rIns="50800" wrap="square" tIns="50800">
            <a:noAutofit/>
          </a:bodyPr>
          <a:lstStyle>
            <a:lvl1pPr indent="-371475" lvl="0" marL="457200" algn="l">
              <a:lnSpc>
                <a:spcPct val="100000"/>
              </a:lnSpc>
              <a:spcBef>
                <a:spcPts val="2213"/>
              </a:spcBef>
              <a:spcAft>
                <a:spcPts val="0"/>
              </a:spcAft>
              <a:buSzPts val="2250"/>
              <a:buChar char="•"/>
              <a:defRPr/>
            </a:lvl1pPr>
            <a:lvl2pPr indent="-371475" lvl="1" marL="914400" algn="l">
              <a:lnSpc>
                <a:spcPct val="100000"/>
              </a:lnSpc>
              <a:spcBef>
                <a:spcPts val="2213"/>
              </a:spcBef>
              <a:spcAft>
                <a:spcPts val="0"/>
              </a:spcAft>
              <a:buSzPts val="2250"/>
              <a:buChar char="•"/>
              <a:defRPr/>
            </a:lvl2pPr>
            <a:lvl3pPr indent="-371475" lvl="2" marL="1371600" algn="l">
              <a:lnSpc>
                <a:spcPct val="100000"/>
              </a:lnSpc>
              <a:spcBef>
                <a:spcPts val="2213"/>
              </a:spcBef>
              <a:spcAft>
                <a:spcPts val="0"/>
              </a:spcAft>
              <a:buSzPts val="2250"/>
              <a:buChar char="•"/>
              <a:defRPr/>
            </a:lvl3pPr>
            <a:lvl4pPr indent="-371475" lvl="3" marL="1828800" algn="l">
              <a:lnSpc>
                <a:spcPct val="100000"/>
              </a:lnSpc>
              <a:spcBef>
                <a:spcPts val="2213"/>
              </a:spcBef>
              <a:spcAft>
                <a:spcPts val="0"/>
              </a:spcAft>
              <a:buSzPts val="2250"/>
              <a:buChar char="•"/>
              <a:defRPr/>
            </a:lvl4pPr>
            <a:lvl5pPr indent="-371475" lvl="4" marL="2286000" algn="l">
              <a:lnSpc>
                <a:spcPct val="100000"/>
              </a:lnSpc>
              <a:spcBef>
                <a:spcPts val="2213"/>
              </a:spcBef>
              <a:spcAft>
                <a:spcPts val="0"/>
              </a:spcAft>
              <a:buSzPts val="2250"/>
              <a:buChar char="•"/>
              <a:defRPr/>
            </a:lvl5pPr>
            <a:lvl6pPr indent="-371475" lvl="5" marL="2743200" algn="l">
              <a:lnSpc>
                <a:spcPct val="100000"/>
              </a:lnSpc>
              <a:spcBef>
                <a:spcPts val="2213"/>
              </a:spcBef>
              <a:spcAft>
                <a:spcPts val="0"/>
              </a:spcAft>
              <a:buSzPts val="2250"/>
              <a:buChar char="•"/>
              <a:defRPr/>
            </a:lvl6pPr>
            <a:lvl7pPr indent="-371475" lvl="6" marL="3200400" algn="l">
              <a:lnSpc>
                <a:spcPct val="100000"/>
              </a:lnSpc>
              <a:spcBef>
                <a:spcPts val="2213"/>
              </a:spcBef>
              <a:spcAft>
                <a:spcPts val="0"/>
              </a:spcAft>
              <a:buSzPts val="2250"/>
              <a:buChar char="•"/>
              <a:defRPr/>
            </a:lvl7pPr>
            <a:lvl8pPr indent="-371475" lvl="7" marL="3657600" algn="l">
              <a:lnSpc>
                <a:spcPct val="100000"/>
              </a:lnSpc>
              <a:spcBef>
                <a:spcPts val="2213"/>
              </a:spcBef>
              <a:spcAft>
                <a:spcPts val="0"/>
              </a:spcAft>
              <a:buSzPts val="2250"/>
              <a:buChar char="•"/>
              <a:defRPr/>
            </a:lvl8pPr>
            <a:lvl9pPr indent="-371475" lvl="8" marL="4114800" algn="l">
              <a:lnSpc>
                <a:spcPct val="100000"/>
              </a:lnSpc>
              <a:spcBef>
                <a:spcPts val="2213"/>
              </a:spcBef>
              <a:spcAft>
                <a:spcPts val="0"/>
              </a:spcAft>
              <a:buSzPts val="2250"/>
              <a:buChar char="•"/>
              <a:defRPr/>
            </a:lvl9pPr>
          </a:lstStyle>
          <a:p/>
        </p:txBody>
      </p:sp>
      <p:sp>
        <p:nvSpPr>
          <p:cNvPr id="271" name="Google Shape;271;p77"/>
          <p:cNvSpPr txBox="1"/>
          <p:nvPr>
            <p:ph idx="12" type="sldNum"/>
          </p:nvPr>
        </p:nvSpPr>
        <p:spPr>
          <a:xfrm>
            <a:off x="8472458" y="4663217"/>
            <a:ext cx="548700" cy="393600"/>
          </a:xfrm>
          <a:prstGeom prst="rect">
            <a:avLst/>
          </a:prstGeom>
          <a:noFill/>
          <a:ln>
            <a:noFill/>
          </a:ln>
        </p:spPr>
        <p:txBody>
          <a:bodyPr anchorCtr="0" anchor="t" bIns="50800" lIns="50800" spcFirstLastPara="1" rIns="50800" wrap="square" tIns="50800">
            <a:noAutofit/>
          </a:bodyPr>
          <a:lstStyle>
            <a:lvl1pPr indent="0" lvl="0"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1pPr>
            <a:lvl2pPr indent="0" lvl="1"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2pPr>
            <a:lvl3pPr indent="0" lvl="2"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3pPr>
            <a:lvl4pPr indent="0" lvl="3"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4pPr>
            <a:lvl5pPr indent="0" lvl="4"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5pPr>
            <a:lvl6pPr indent="0" lvl="5"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6pPr>
            <a:lvl7pPr indent="0" lvl="6"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7pPr>
            <a:lvl8pPr indent="0" lvl="7"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8pPr>
            <a:lvl9pPr indent="0" lvl="8" marL="0" marR="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ingle Graph/Chart" type="obj">
  <p:cSld name="OBJECT">
    <p:spTree>
      <p:nvGrpSpPr>
        <p:cNvPr id="276" name="Shape 276"/>
        <p:cNvGrpSpPr/>
        <p:nvPr/>
      </p:nvGrpSpPr>
      <p:grpSpPr>
        <a:xfrm>
          <a:off x="0" y="0"/>
          <a:ext cx="0" cy="0"/>
          <a:chOff x="0" y="0"/>
          <a:chExt cx="0" cy="0"/>
        </a:xfrm>
      </p:grpSpPr>
      <p:sp>
        <p:nvSpPr>
          <p:cNvPr id="277" name="Google Shape;277;p79"/>
          <p:cNvSpPr txBox="1"/>
          <p:nvPr>
            <p:ph type="title"/>
          </p:nvPr>
        </p:nvSpPr>
        <p:spPr>
          <a:xfrm>
            <a:off x="457200" y="205979"/>
            <a:ext cx="8229600" cy="8574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1400"/>
              <a:buFont typeface="Arial Black"/>
              <a:buNone/>
              <a:defRPr b="0" i="0" sz="2500" u="none" cap="none" strike="noStrike">
                <a:solidFill>
                  <a:schemeClr val="dk1"/>
                </a:solidFill>
                <a:latin typeface="Arial Black"/>
                <a:ea typeface="Arial Black"/>
                <a:cs typeface="Arial Black"/>
                <a:sym typeface="Arial Black"/>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278" name="Google Shape;278;p79"/>
          <p:cNvSpPr txBox="1"/>
          <p:nvPr>
            <p:ph idx="1" type="body"/>
          </p:nvPr>
        </p:nvSpPr>
        <p:spPr>
          <a:xfrm>
            <a:off x="457200" y="765468"/>
            <a:ext cx="8229600" cy="3829200"/>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00000"/>
              </a:lnSpc>
              <a:spcBef>
                <a:spcPts val="340"/>
              </a:spcBef>
              <a:spcAft>
                <a:spcPts val="0"/>
              </a:spcAft>
              <a:buClr>
                <a:schemeClr val="dk1"/>
              </a:buClr>
              <a:buSzPts val="1400"/>
              <a:buFont typeface="Arial"/>
              <a:buNone/>
              <a:defRPr b="0" i="0" sz="1700" u="none" cap="none" strike="noStrike">
                <a:solidFill>
                  <a:schemeClr val="dk1"/>
                </a:solidFill>
                <a:latin typeface="Arial"/>
                <a:ea typeface="Arial"/>
                <a:cs typeface="Arial"/>
                <a:sym typeface="Arial"/>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79" name="Google Shape;279;p79"/>
          <p:cNvSpPr txBox="1"/>
          <p:nvPr>
            <p:ph idx="10" type="dt"/>
          </p:nvPr>
        </p:nvSpPr>
        <p:spPr>
          <a:xfrm>
            <a:off x="457200" y="4767264"/>
            <a:ext cx="2133600" cy="273900"/>
          </a:xfrm>
          <a:prstGeom prst="rect">
            <a:avLst/>
          </a:prstGeom>
          <a:noFill/>
          <a:ln>
            <a:noFill/>
          </a:ln>
        </p:spPr>
        <p:txBody>
          <a:bodyPr anchorCtr="0" anchor="t" bIns="91425" lIns="91425" spcFirstLastPara="1" rIns="91425" wrap="square" tIns="91425">
            <a:noAutofit/>
          </a:bodyPr>
          <a:lstStyle>
            <a:lvl1pPr lvl="0" marR="0" algn="l">
              <a:lnSpc>
                <a:spcPct val="100000"/>
              </a:lnSpc>
              <a:spcBef>
                <a:spcPts val="0"/>
              </a:spcBef>
              <a:spcAft>
                <a:spcPts val="0"/>
              </a:spcAft>
              <a:buSzPts val="1400"/>
              <a:buNone/>
              <a:defRPr sz="800">
                <a:solidFill>
                  <a:schemeClr val="dk1"/>
                </a:solidFill>
                <a:latin typeface="Arial"/>
                <a:ea typeface="Arial"/>
                <a:cs typeface="Arial"/>
                <a:sym typeface="Arial"/>
              </a:defRPr>
            </a:lvl1pPr>
            <a:lvl2pPr lvl="1"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280" name="Google Shape;280;p79"/>
          <p:cNvSpPr txBox="1"/>
          <p:nvPr>
            <p:ph idx="11" type="ftr"/>
          </p:nvPr>
        </p:nvSpPr>
        <p:spPr>
          <a:xfrm>
            <a:off x="3124200" y="4767264"/>
            <a:ext cx="2895600" cy="273900"/>
          </a:xfrm>
          <a:prstGeom prst="rect">
            <a:avLst/>
          </a:prstGeom>
          <a:noFill/>
          <a:ln>
            <a:noFill/>
          </a:ln>
        </p:spPr>
        <p:txBody>
          <a:bodyPr anchorCtr="0" anchor="t" bIns="91425" lIns="91425" spcFirstLastPara="1" rIns="91425" wrap="square" tIns="91425">
            <a:noAutofit/>
          </a:bodyPr>
          <a:lstStyle>
            <a:lvl1pPr lvl="0" marR="0" algn="ctr">
              <a:lnSpc>
                <a:spcPct val="100000"/>
              </a:lnSpc>
              <a:spcBef>
                <a:spcPts val="0"/>
              </a:spcBef>
              <a:spcAft>
                <a:spcPts val="0"/>
              </a:spcAft>
              <a:buSzPts val="1400"/>
              <a:buNone/>
              <a:defRPr sz="800">
                <a:solidFill>
                  <a:schemeClr val="dk1"/>
                </a:solidFill>
                <a:latin typeface="Arial"/>
                <a:ea typeface="Arial"/>
                <a:cs typeface="Arial"/>
                <a:sym typeface="Arial"/>
              </a:defRPr>
            </a:lvl1pPr>
            <a:lvl2pPr lvl="1"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281" name="Google Shape;281;p79"/>
          <p:cNvSpPr txBox="1"/>
          <p:nvPr>
            <p:ph idx="12" type="sldNum"/>
          </p:nvPr>
        </p:nvSpPr>
        <p:spPr>
          <a:xfrm>
            <a:off x="6553200" y="4767264"/>
            <a:ext cx="2133600" cy="2739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py - Purple">
  <p:cSld name="Copy - Purple">
    <p:spTree>
      <p:nvGrpSpPr>
        <p:cNvPr id="282" name="Shape 282"/>
        <p:cNvGrpSpPr/>
        <p:nvPr/>
      </p:nvGrpSpPr>
      <p:grpSpPr>
        <a:xfrm>
          <a:off x="0" y="0"/>
          <a:ext cx="0" cy="0"/>
          <a:chOff x="0" y="0"/>
          <a:chExt cx="0" cy="0"/>
        </a:xfrm>
      </p:grpSpPr>
      <p:sp>
        <p:nvSpPr>
          <p:cNvPr id="283" name="Google Shape;283;p80"/>
          <p:cNvSpPr/>
          <p:nvPr/>
        </p:nvSpPr>
        <p:spPr>
          <a:xfrm>
            <a:off x="0" y="0"/>
            <a:ext cx="9144000" cy="7740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84" name="Google Shape;284;p80"/>
          <p:cNvSpPr txBox="1"/>
          <p:nvPr>
            <p:ph idx="10" type="dt"/>
          </p:nvPr>
        </p:nvSpPr>
        <p:spPr>
          <a:xfrm>
            <a:off x="457200" y="4767264"/>
            <a:ext cx="2133600" cy="273900"/>
          </a:xfrm>
          <a:prstGeom prst="rect">
            <a:avLst/>
          </a:prstGeom>
          <a:noFill/>
          <a:ln>
            <a:noFill/>
          </a:ln>
        </p:spPr>
        <p:txBody>
          <a:bodyPr anchorCtr="0" anchor="t" bIns="91425" lIns="91425" spcFirstLastPara="1" rIns="91425" wrap="square" tIns="91425">
            <a:noAutofit/>
          </a:bodyPr>
          <a:lstStyle>
            <a:lvl1pPr lvl="0" marR="0" algn="l">
              <a:lnSpc>
                <a:spcPct val="100000"/>
              </a:lnSpc>
              <a:spcBef>
                <a:spcPts val="0"/>
              </a:spcBef>
              <a:spcAft>
                <a:spcPts val="0"/>
              </a:spcAft>
              <a:buSzPts val="1400"/>
              <a:buNone/>
              <a:defRPr b="0" i="0" sz="800" u="none" cap="none" strike="noStrike">
                <a:solidFill>
                  <a:schemeClr val="dk1"/>
                </a:solidFill>
                <a:latin typeface="Arial"/>
                <a:ea typeface="Arial"/>
                <a:cs typeface="Arial"/>
                <a:sym typeface="Arial"/>
              </a:defRPr>
            </a:lvl1pPr>
            <a:lvl2pPr lvl="1"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285" name="Google Shape;285;p80"/>
          <p:cNvSpPr txBox="1"/>
          <p:nvPr>
            <p:ph idx="11" type="ftr"/>
          </p:nvPr>
        </p:nvSpPr>
        <p:spPr>
          <a:xfrm>
            <a:off x="3124200" y="4767264"/>
            <a:ext cx="2895600" cy="273900"/>
          </a:xfrm>
          <a:prstGeom prst="rect">
            <a:avLst/>
          </a:prstGeom>
          <a:noFill/>
          <a:ln>
            <a:noFill/>
          </a:ln>
        </p:spPr>
        <p:txBody>
          <a:bodyPr anchorCtr="0" anchor="t" bIns="91425" lIns="91425" spcFirstLastPara="1" rIns="91425" wrap="square" tIns="91425">
            <a:noAutofit/>
          </a:bodyPr>
          <a:lstStyle>
            <a:lvl1pPr lvl="0" marR="0" algn="ctr">
              <a:lnSpc>
                <a:spcPct val="100000"/>
              </a:lnSpc>
              <a:spcBef>
                <a:spcPts val="0"/>
              </a:spcBef>
              <a:spcAft>
                <a:spcPts val="0"/>
              </a:spcAft>
              <a:buSzPts val="1400"/>
              <a:buNone/>
              <a:defRPr b="0" i="0" sz="800" u="none" cap="none" strike="noStrike">
                <a:solidFill>
                  <a:schemeClr val="dk1"/>
                </a:solidFill>
                <a:latin typeface="Arial"/>
                <a:ea typeface="Arial"/>
                <a:cs typeface="Arial"/>
                <a:sym typeface="Arial"/>
              </a:defRPr>
            </a:lvl1pPr>
            <a:lvl2pPr lvl="1"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286" name="Google Shape;286;p80"/>
          <p:cNvSpPr txBox="1"/>
          <p:nvPr>
            <p:ph idx="12" type="sldNum"/>
          </p:nvPr>
        </p:nvSpPr>
        <p:spPr>
          <a:xfrm>
            <a:off x="6553200" y="4767264"/>
            <a:ext cx="2133600" cy="2739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
        <p:nvSpPr>
          <p:cNvPr id="287" name="Google Shape;287;p80"/>
          <p:cNvSpPr txBox="1"/>
          <p:nvPr>
            <p:ph idx="1" type="body"/>
          </p:nvPr>
        </p:nvSpPr>
        <p:spPr>
          <a:xfrm>
            <a:off x="457200" y="1159671"/>
            <a:ext cx="8229600" cy="3450300"/>
          </a:xfrm>
          <a:prstGeom prst="rect">
            <a:avLst/>
          </a:prstGeom>
          <a:noFill/>
          <a:ln>
            <a:noFill/>
          </a:ln>
        </p:spPr>
        <p:txBody>
          <a:bodyPr anchorCtr="0" anchor="t" bIns="91425" lIns="91425" spcFirstLastPara="1" rIns="91425" wrap="square" tIns="91425">
            <a:noAutofit/>
          </a:bodyPr>
          <a:lstStyle>
            <a:lvl1pPr indent="-336550" lvl="0" marL="457200" marR="0" rtl="0" algn="l">
              <a:lnSpc>
                <a:spcPct val="100000"/>
              </a:lnSpc>
              <a:spcBef>
                <a:spcPts val="340"/>
              </a:spcBef>
              <a:spcAft>
                <a:spcPts val="0"/>
              </a:spcAft>
              <a:buClr>
                <a:schemeClr val="dk1"/>
              </a:buClr>
              <a:buSzPts val="1700"/>
              <a:buFont typeface="Arial"/>
              <a:buChar char="•"/>
              <a:defRPr b="0" i="0" sz="1700" u="none" cap="none" strike="noStrike">
                <a:solidFill>
                  <a:schemeClr val="dk1"/>
                </a:solidFill>
                <a:latin typeface="Arial"/>
                <a:ea typeface="Arial"/>
                <a:cs typeface="Arial"/>
                <a:sym typeface="Arial"/>
              </a:defRPr>
            </a:lvl1pPr>
            <a:lvl2pPr indent="-295275" lvl="1" marL="914400" marR="0" rtl="0" algn="l">
              <a:lnSpc>
                <a:spcPct val="100000"/>
              </a:lnSpc>
              <a:spcBef>
                <a:spcPts val="300"/>
              </a:spcBef>
              <a:spcAft>
                <a:spcPts val="0"/>
              </a:spcAft>
              <a:buClr>
                <a:schemeClr val="dk1"/>
              </a:buClr>
              <a:buSzPts val="1050"/>
              <a:buFont typeface="Courier New"/>
              <a:buChar char="o"/>
              <a:defRPr b="0" i="0" sz="1500" u="none" cap="none" strike="noStrike">
                <a:solidFill>
                  <a:schemeClr val="dk1"/>
                </a:solidFill>
                <a:latin typeface="Arial"/>
                <a:ea typeface="Arial"/>
                <a:cs typeface="Arial"/>
                <a:sym typeface="Arial"/>
              </a:defRPr>
            </a:lvl2pPr>
            <a:lvl3pPr indent="-304800" lvl="2" marL="1371600" marR="0" rtl="0" algn="l">
              <a:lnSpc>
                <a:spcPct val="100000"/>
              </a:lnSpc>
              <a:spcBef>
                <a:spcPts val="24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88" name="Google Shape;288;p80"/>
          <p:cNvSpPr txBox="1"/>
          <p:nvPr>
            <p:ph type="title"/>
          </p:nvPr>
        </p:nvSpPr>
        <p:spPr>
          <a:xfrm>
            <a:off x="457200" y="205981"/>
            <a:ext cx="8229600" cy="3984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lt1"/>
              </a:buClr>
              <a:buSzPts val="1400"/>
              <a:buFont typeface="Arial Black"/>
              <a:buNone/>
              <a:defRPr b="0" i="0" sz="2500" u="none" cap="none" strike="noStrike">
                <a:solidFill>
                  <a:schemeClr val="lt1"/>
                </a:solidFill>
                <a:latin typeface="Arial Black"/>
                <a:ea typeface="Arial Black"/>
                <a:cs typeface="Arial Black"/>
                <a:sym typeface="Arial Black"/>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ogitech Title Slide">
  <p:cSld name="Logitech Title Slide">
    <p:bg>
      <p:bgPr>
        <a:solidFill>
          <a:schemeClr val="accent6"/>
        </a:solidFill>
      </p:bgPr>
    </p:bg>
    <p:spTree>
      <p:nvGrpSpPr>
        <p:cNvPr id="289" name="Shape 289"/>
        <p:cNvGrpSpPr/>
        <p:nvPr/>
      </p:nvGrpSpPr>
      <p:grpSpPr>
        <a:xfrm>
          <a:off x="0" y="0"/>
          <a:ext cx="0" cy="0"/>
          <a:chOff x="0" y="0"/>
          <a:chExt cx="0" cy="0"/>
        </a:xfrm>
      </p:grpSpPr>
      <p:pic>
        <p:nvPicPr>
          <p:cNvPr descr="Logitech_blk.png" id="290" name="Google Shape;290;p81"/>
          <p:cNvPicPr preferRelativeResize="0"/>
          <p:nvPr/>
        </p:nvPicPr>
        <p:blipFill rotWithShape="1">
          <a:blip r:embed="rId2">
            <a:alphaModFix/>
          </a:blip>
          <a:srcRect b="0" l="0" r="0" t="0"/>
          <a:stretch/>
        </p:blipFill>
        <p:spPr>
          <a:xfrm>
            <a:off x="1555168" y="1270000"/>
            <a:ext cx="6033600" cy="2850900"/>
          </a:xfrm>
          <a:prstGeom prst="rect">
            <a:avLst/>
          </a:prstGeom>
          <a:noFill/>
          <a:ln>
            <a:noFill/>
          </a:ln>
        </p:spPr>
      </p:pic>
    </p:spTree>
  </p:cSld>
  <p:clrMapOvr>
    <a:masterClrMapping/>
  </p:clrMapOvr>
</p:sldLayout>
</file>

<file path=ppt/slideLayouts/slideLayout7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Green">
  <p:cSld name="Title Slide- Green">
    <p:bg>
      <p:bgPr>
        <a:solidFill>
          <a:schemeClr val="accent1"/>
        </a:solidFill>
      </p:bgPr>
    </p:bg>
    <p:spTree>
      <p:nvGrpSpPr>
        <p:cNvPr id="291" name="Shape 291"/>
        <p:cNvGrpSpPr/>
        <p:nvPr/>
      </p:nvGrpSpPr>
      <p:grpSpPr>
        <a:xfrm>
          <a:off x="0" y="0"/>
          <a:ext cx="0" cy="0"/>
          <a:chOff x="0" y="0"/>
          <a:chExt cx="0" cy="0"/>
        </a:xfrm>
      </p:grpSpPr>
      <p:sp>
        <p:nvSpPr>
          <p:cNvPr id="292" name="Google Shape;292;p82"/>
          <p:cNvSpPr txBox="1"/>
          <p:nvPr>
            <p:ph type="ctrTitle"/>
          </p:nvPr>
        </p:nvSpPr>
        <p:spPr>
          <a:xfrm>
            <a:off x="685800" y="1254342"/>
            <a:ext cx="7772400" cy="2643900"/>
          </a:xfrm>
          <a:prstGeom prst="rect">
            <a:avLst/>
          </a:prstGeom>
          <a:noFill/>
          <a:ln>
            <a:noFill/>
          </a:ln>
        </p:spPr>
        <p:txBody>
          <a:bodyPr anchorCtr="0" anchor="ctr" bIns="91425" lIns="91425" spcFirstLastPara="1" rIns="91425" wrap="square" tIns="91425">
            <a:noAutofit/>
          </a:bodyPr>
          <a:lstStyle>
            <a:lvl1pPr lvl="0" marR="0" rtl="0" algn="ctr">
              <a:lnSpc>
                <a:spcPct val="100000"/>
              </a:lnSpc>
              <a:spcBef>
                <a:spcPts val="0"/>
              </a:spcBef>
              <a:spcAft>
                <a:spcPts val="0"/>
              </a:spcAft>
              <a:buClr>
                <a:schemeClr val="dk1"/>
              </a:buClr>
              <a:buSzPts val="1400"/>
              <a:buFont typeface="Arial Black"/>
              <a:buNone/>
              <a:defRPr b="0" i="0" sz="4000" u="none" cap="none" strike="noStrike">
                <a:solidFill>
                  <a:schemeClr val="dk1"/>
                </a:solidFill>
                <a:latin typeface="Arial Black"/>
                <a:ea typeface="Arial Black"/>
                <a:cs typeface="Arial Black"/>
                <a:sym typeface="Arial Black"/>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293" name="Google Shape;293;p82"/>
          <p:cNvSpPr txBox="1"/>
          <p:nvPr>
            <p:ph idx="10" type="dt"/>
          </p:nvPr>
        </p:nvSpPr>
        <p:spPr>
          <a:xfrm>
            <a:off x="457200" y="4767264"/>
            <a:ext cx="2133600" cy="273900"/>
          </a:xfrm>
          <a:prstGeom prst="rect">
            <a:avLst/>
          </a:prstGeom>
          <a:noFill/>
          <a:ln>
            <a:noFill/>
          </a:ln>
        </p:spPr>
        <p:txBody>
          <a:bodyPr anchorCtr="0" anchor="t" bIns="91425" lIns="91425" spcFirstLastPara="1" rIns="91425" wrap="square" tIns="91425">
            <a:noAutofit/>
          </a:bodyPr>
          <a:lstStyle>
            <a:lvl1pPr lvl="0" marR="0" algn="l">
              <a:lnSpc>
                <a:spcPct val="100000"/>
              </a:lnSpc>
              <a:spcBef>
                <a:spcPts val="0"/>
              </a:spcBef>
              <a:spcAft>
                <a:spcPts val="0"/>
              </a:spcAft>
              <a:buSzPts val="1400"/>
              <a:buNone/>
              <a:defRPr sz="800">
                <a:solidFill>
                  <a:schemeClr val="dk1"/>
                </a:solidFill>
                <a:latin typeface="Arial"/>
                <a:ea typeface="Arial"/>
                <a:cs typeface="Arial"/>
                <a:sym typeface="Arial"/>
              </a:defRPr>
            </a:lvl1pPr>
            <a:lvl2pPr lvl="1"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294" name="Google Shape;294;p82"/>
          <p:cNvSpPr txBox="1"/>
          <p:nvPr>
            <p:ph idx="11" type="ftr"/>
          </p:nvPr>
        </p:nvSpPr>
        <p:spPr>
          <a:xfrm>
            <a:off x="3124200" y="4767264"/>
            <a:ext cx="2895600" cy="273900"/>
          </a:xfrm>
          <a:prstGeom prst="rect">
            <a:avLst/>
          </a:prstGeom>
          <a:noFill/>
          <a:ln>
            <a:noFill/>
          </a:ln>
        </p:spPr>
        <p:txBody>
          <a:bodyPr anchorCtr="0" anchor="t" bIns="91425" lIns="91425" spcFirstLastPara="1" rIns="91425" wrap="square" tIns="91425">
            <a:noAutofit/>
          </a:bodyPr>
          <a:lstStyle>
            <a:lvl1pPr lvl="0" marR="0" algn="ctr">
              <a:lnSpc>
                <a:spcPct val="100000"/>
              </a:lnSpc>
              <a:spcBef>
                <a:spcPts val="0"/>
              </a:spcBef>
              <a:spcAft>
                <a:spcPts val="0"/>
              </a:spcAft>
              <a:buSzPts val="1400"/>
              <a:buNone/>
              <a:defRPr sz="800">
                <a:solidFill>
                  <a:schemeClr val="dk1"/>
                </a:solidFill>
                <a:latin typeface="Arial"/>
                <a:ea typeface="Arial"/>
                <a:cs typeface="Arial"/>
                <a:sym typeface="Arial"/>
              </a:defRPr>
            </a:lvl1pPr>
            <a:lvl2pPr lvl="1"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295" name="Google Shape;295;p82"/>
          <p:cNvSpPr txBox="1"/>
          <p:nvPr>
            <p:ph idx="12" type="sldNum"/>
          </p:nvPr>
        </p:nvSpPr>
        <p:spPr>
          <a:xfrm>
            <a:off x="6553200" y="4767264"/>
            <a:ext cx="2133600" cy="2739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lectricco_Half">
  <p:cSld name="CUSTOM_2_4_1">
    <p:spTree>
      <p:nvGrpSpPr>
        <p:cNvPr id="30" name="Shape 30"/>
        <p:cNvGrpSpPr/>
        <p:nvPr/>
      </p:nvGrpSpPr>
      <p:grpSpPr>
        <a:xfrm>
          <a:off x="0" y="0"/>
          <a:ext cx="0" cy="0"/>
          <a:chOff x="0" y="0"/>
          <a:chExt cx="0" cy="0"/>
        </a:xfrm>
      </p:grpSpPr>
      <p:sp>
        <p:nvSpPr>
          <p:cNvPr id="31" name="Google Shape;31;p9"/>
          <p:cNvSpPr/>
          <p:nvPr/>
        </p:nvSpPr>
        <p:spPr>
          <a:xfrm>
            <a:off x="-5800" y="-5800"/>
            <a:ext cx="4598400" cy="5179200"/>
          </a:xfrm>
          <a:prstGeom prst="rect">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sp>
        <p:nvSpPr>
          <p:cNvPr id="32" name="Google Shape;32;p9"/>
          <p:cNvSpPr txBox="1"/>
          <p:nvPr>
            <p:ph type="title"/>
          </p:nvPr>
        </p:nvSpPr>
        <p:spPr>
          <a:xfrm>
            <a:off x="205550" y="962750"/>
            <a:ext cx="4006800" cy="857400"/>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chemeClr val="dk1"/>
              </a:buClr>
              <a:buSzPts val="3000"/>
              <a:buFont typeface="Poppins Medium"/>
              <a:buNone/>
              <a:defRPr i="0" u="none" cap="none" strike="noStrike">
                <a:solidFill>
                  <a:schemeClr val="dk1"/>
                </a:solidFill>
                <a:latin typeface="Poppins Medium"/>
                <a:ea typeface="Poppins Medium"/>
                <a:cs typeface="Poppins Medium"/>
                <a:sym typeface="Poppins Medium"/>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p:txBody>
      </p:sp>
      <p:sp>
        <p:nvSpPr>
          <p:cNvPr id="33" name="Google Shape;33;p9"/>
          <p:cNvSpPr txBox="1"/>
          <p:nvPr>
            <p:ph idx="1" type="subTitle"/>
          </p:nvPr>
        </p:nvSpPr>
        <p:spPr>
          <a:xfrm>
            <a:off x="295800" y="2091550"/>
            <a:ext cx="3293700" cy="2066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640"/>
              </a:spcBef>
              <a:spcAft>
                <a:spcPts val="0"/>
              </a:spcAft>
              <a:buSzPts val="2800"/>
              <a:buNone/>
              <a:defRPr sz="1200"/>
            </a:lvl1pPr>
            <a:lvl2pPr lvl="1" algn="l">
              <a:lnSpc>
                <a:spcPct val="100000"/>
              </a:lnSpc>
              <a:spcBef>
                <a:spcPts val="640"/>
              </a:spcBef>
              <a:spcAft>
                <a:spcPts val="0"/>
              </a:spcAft>
              <a:buSzPts val="2800"/>
              <a:buNone/>
              <a:defRPr/>
            </a:lvl2pPr>
            <a:lvl3pPr lvl="2" algn="l">
              <a:lnSpc>
                <a:spcPct val="100000"/>
              </a:lnSpc>
              <a:spcBef>
                <a:spcPts val="640"/>
              </a:spcBef>
              <a:spcAft>
                <a:spcPts val="0"/>
              </a:spcAft>
              <a:buSzPts val="2400"/>
              <a:buNone/>
              <a:defRPr/>
            </a:lvl3pPr>
            <a:lvl4pPr lvl="3" algn="l">
              <a:lnSpc>
                <a:spcPct val="100000"/>
              </a:lnSpc>
              <a:spcBef>
                <a:spcPts val="640"/>
              </a:spcBef>
              <a:spcAft>
                <a:spcPts val="0"/>
              </a:spcAft>
              <a:buSzPts val="2000"/>
              <a:buNone/>
              <a:defRPr/>
            </a:lvl4pPr>
            <a:lvl5pPr lvl="4" algn="l">
              <a:lnSpc>
                <a:spcPct val="100000"/>
              </a:lnSpc>
              <a:spcBef>
                <a:spcPts val="640"/>
              </a:spcBef>
              <a:spcAft>
                <a:spcPts val="0"/>
              </a:spcAft>
              <a:buSzPts val="2000"/>
              <a:buNone/>
              <a:defRPr/>
            </a:lvl5pPr>
            <a:lvl6pPr lvl="5" algn="l">
              <a:lnSpc>
                <a:spcPct val="100000"/>
              </a:lnSpc>
              <a:spcBef>
                <a:spcPts val="640"/>
              </a:spcBef>
              <a:spcAft>
                <a:spcPts val="0"/>
              </a:spcAft>
              <a:buSzPts val="2000"/>
              <a:buNone/>
              <a:defRPr/>
            </a:lvl6pPr>
            <a:lvl7pPr lvl="6" algn="l">
              <a:lnSpc>
                <a:spcPct val="100000"/>
              </a:lnSpc>
              <a:spcBef>
                <a:spcPts val="640"/>
              </a:spcBef>
              <a:spcAft>
                <a:spcPts val="0"/>
              </a:spcAft>
              <a:buSzPts val="2000"/>
              <a:buNone/>
              <a:defRPr/>
            </a:lvl7pPr>
            <a:lvl8pPr lvl="7" algn="l">
              <a:lnSpc>
                <a:spcPct val="100000"/>
              </a:lnSpc>
              <a:spcBef>
                <a:spcPts val="640"/>
              </a:spcBef>
              <a:spcAft>
                <a:spcPts val="0"/>
              </a:spcAft>
              <a:buSzPts val="2000"/>
              <a:buNone/>
              <a:defRPr/>
            </a:lvl8pPr>
            <a:lvl9pPr lvl="8" algn="l">
              <a:lnSpc>
                <a:spcPct val="100000"/>
              </a:lnSpc>
              <a:spcBef>
                <a:spcPts val="640"/>
              </a:spcBef>
              <a:spcAft>
                <a:spcPts val="0"/>
              </a:spcAft>
              <a:buSzPts val="2000"/>
              <a:buNone/>
              <a:defRPr/>
            </a:lvl9pPr>
          </a:lstStyle>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 Blue">
  <p:cSld name="Title Slide - Blue">
    <p:bg>
      <p:bgPr>
        <a:solidFill>
          <a:schemeClr val="accent2"/>
        </a:solidFill>
      </p:bgPr>
    </p:bg>
    <p:spTree>
      <p:nvGrpSpPr>
        <p:cNvPr id="296" name="Shape 296"/>
        <p:cNvGrpSpPr/>
        <p:nvPr/>
      </p:nvGrpSpPr>
      <p:grpSpPr>
        <a:xfrm>
          <a:off x="0" y="0"/>
          <a:ext cx="0" cy="0"/>
          <a:chOff x="0" y="0"/>
          <a:chExt cx="0" cy="0"/>
        </a:xfrm>
      </p:grpSpPr>
      <p:sp>
        <p:nvSpPr>
          <p:cNvPr id="297" name="Google Shape;297;p83"/>
          <p:cNvSpPr txBox="1"/>
          <p:nvPr>
            <p:ph idx="10" type="dt"/>
          </p:nvPr>
        </p:nvSpPr>
        <p:spPr>
          <a:xfrm>
            <a:off x="457200" y="4767264"/>
            <a:ext cx="2133600" cy="273900"/>
          </a:xfrm>
          <a:prstGeom prst="rect">
            <a:avLst/>
          </a:prstGeom>
          <a:noFill/>
          <a:ln>
            <a:noFill/>
          </a:ln>
        </p:spPr>
        <p:txBody>
          <a:bodyPr anchorCtr="0" anchor="t" bIns="91425" lIns="91425" spcFirstLastPara="1" rIns="91425" wrap="square" tIns="91425">
            <a:noAutofit/>
          </a:bodyPr>
          <a:lstStyle>
            <a:lvl1pPr lvl="0" marR="0" algn="l">
              <a:lnSpc>
                <a:spcPct val="100000"/>
              </a:lnSpc>
              <a:spcBef>
                <a:spcPts val="0"/>
              </a:spcBef>
              <a:spcAft>
                <a:spcPts val="0"/>
              </a:spcAft>
              <a:buSzPts val="1400"/>
              <a:buNone/>
              <a:defRPr sz="800">
                <a:solidFill>
                  <a:schemeClr val="dk1"/>
                </a:solidFill>
                <a:latin typeface="Arial"/>
                <a:ea typeface="Arial"/>
                <a:cs typeface="Arial"/>
                <a:sym typeface="Arial"/>
              </a:defRPr>
            </a:lvl1pPr>
            <a:lvl2pPr lvl="1"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298" name="Google Shape;298;p83"/>
          <p:cNvSpPr txBox="1"/>
          <p:nvPr>
            <p:ph idx="12" type="sldNum"/>
          </p:nvPr>
        </p:nvSpPr>
        <p:spPr>
          <a:xfrm>
            <a:off x="6553200" y="4767264"/>
            <a:ext cx="2133600" cy="2739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
        <p:nvSpPr>
          <p:cNvPr id="299" name="Google Shape;299;p83"/>
          <p:cNvSpPr txBox="1"/>
          <p:nvPr>
            <p:ph type="ctrTitle"/>
          </p:nvPr>
        </p:nvSpPr>
        <p:spPr>
          <a:xfrm>
            <a:off x="685800" y="1254342"/>
            <a:ext cx="7772400" cy="2643900"/>
          </a:xfrm>
          <a:prstGeom prst="rect">
            <a:avLst/>
          </a:prstGeom>
          <a:noFill/>
          <a:ln>
            <a:noFill/>
          </a:ln>
        </p:spPr>
        <p:txBody>
          <a:bodyPr anchorCtr="0" anchor="ctr" bIns="91425" lIns="91425" spcFirstLastPara="1" rIns="91425" wrap="square" tIns="91425">
            <a:noAutofit/>
          </a:bodyPr>
          <a:lstStyle>
            <a:lvl1pPr lvl="0" marR="0" rtl="0" algn="ctr">
              <a:lnSpc>
                <a:spcPct val="100000"/>
              </a:lnSpc>
              <a:spcBef>
                <a:spcPts val="0"/>
              </a:spcBef>
              <a:spcAft>
                <a:spcPts val="0"/>
              </a:spcAft>
              <a:buClr>
                <a:schemeClr val="lt1"/>
              </a:buClr>
              <a:buSzPts val="1400"/>
              <a:buFont typeface="Arial Black"/>
              <a:buNone/>
              <a:defRPr b="0" i="0" sz="4000" u="none" cap="none" strike="noStrike">
                <a:solidFill>
                  <a:schemeClr val="lt1"/>
                </a:solidFill>
                <a:latin typeface="Arial Black"/>
                <a:ea typeface="Arial Black"/>
                <a:cs typeface="Arial Black"/>
                <a:sym typeface="Arial Black"/>
              </a:defRPr>
            </a:lvl1pPr>
            <a:lvl2pPr lvl="1" marR="0" rtl="0" algn="l">
              <a:lnSpc>
                <a:spcPct val="100000"/>
              </a:lnSpc>
              <a:spcBef>
                <a:spcPts val="0"/>
              </a:spcBef>
              <a:spcAft>
                <a:spcPts val="0"/>
              </a:spcAft>
              <a:buClr>
                <a:schemeClr val="lt1"/>
              </a:buClr>
              <a:buSzPts val="1400"/>
              <a:buFont typeface="Arial"/>
              <a:buNone/>
              <a:defRPr b="0" i="0" sz="1800" u="none" cap="none" strike="noStrike">
                <a:solidFill>
                  <a:schemeClr val="lt1"/>
                </a:solidFill>
                <a:latin typeface="Arial"/>
                <a:ea typeface="Arial"/>
                <a:cs typeface="Arial"/>
                <a:sym typeface="Arial"/>
              </a:defRPr>
            </a:lvl2pPr>
            <a:lvl3pPr lvl="2" marR="0" rtl="0" algn="l">
              <a:lnSpc>
                <a:spcPct val="100000"/>
              </a:lnSpc>
              <a:spcBef>
                <a:spcPts val="0"/>
              </a:spcBef>
              <a:spcAft>
                <a:spcPts val="0"/>
              </a:spcAft>
              <a:buClr>
                <a:schemeClr val="lt1"/>
              </a:buClr>
              <a:buSzPts val="1400"/>
              <a:buFont typeface="Arial"/>
              <a:buNone/>
              <a:defRPr b="0" i="0" sz="1800" u="none" cap="none" strike="noStrike">
                <a:solidFill>
                  <a:schemeClr val="lt1"/>
                </a:solidFill>
                <a:latin typeface="Arial"/>
                <a:ea typeface="Arial"/>
                <a:cs typeface="Arial"/>
                <a:sym typeface="Arial"/>
              </a:defRPr>
            </a:lvl3pPr>
            <a:lvl4pPr lvl="3" marR="0" rtl="0" algn="l">
              <a:lnSpc>
                <a:spcPct val="100000"/>
              </a:lnSpc>
              <a:spcBef>
                <a:spcPts val="0"/>
              </a:spcBef>
              <a:spcAft>
                <a:spcPts val="0"/>
              </a:spcAft>
              <a:buClr>
                <a:schemeClr val="lt1"/>
              </a:buClr>
              <a:buSzPts val="1400"/>
              <a:buFont typeface="Arial"/>
              <a:buNone/>
              <a:defRPr b="0" i="0" sz="1800" u="none" cap="none" strike="noStrike">
                <a:solidFill>
                  <a:schemeClr val="lt1"/>
                </a:solidFill>
                <a:latin typeface="Arial"/>
                <a:ea typeface="Arial"/>
                <a:cs typeface="Arial"/>
                <a:sym typeface="Arial"/>
              </a:defRPr>
            </a:lvl4pPr>
            <a:lvl5pPr lvl="4" marR="0" rtl="0" algn="l">
              <a:lnSpc>
                <a:spcPct val="100000"/>
              </a:lnSpc>
              <a:spcBef>
                <a:spcPts val="0"/>
              </a:spcBef>
              <a:spcAft>
                <a:spcPts val="0"/>
              </a:spcAft>
              <a:buClr>
                <a:schemeClr val="lt1"/>
              </a:buClr>
              <a:buSzPts val="1400"/>
              <a:buFont typeface="Arial"/>
              <a:buNone/>
              <a:defRPr b="0" i="0" sz="1800" u="none" cap="none" strike="noStrike">
                <a:solidFill>
                  <a:schemeClr val="lt1"/>
                </a:solidFill>
                <a:latin typeface="Arial"/>
                <a:ea typeface="Arial"/>
                <a:cs typeface="Arial"/>
                <a:sym typeface="Arial"/>
              </a:defRPr>
            </a:lvl5pPr>
            <a:lvl6pPr lvl="5" marR="0" rtl="0" algn="l">
              <a:lnSpc>
                <a:spcPct val="100000"/>
              </a:lnSpc>
              <a:spcBef>
                <a:spcPts val="0"/>
              </a:spcBef>
              <a:spcAft>
                <a:spcPts val="0"/>
              </a:spcAft>
              <a:buClr>
                <a:schemeClr val="lt1"/>
              </a:buClr>
              <a:buSzPts val="1400"/>
              <a:buFont typeface="Arial"/>
              <a:buNone/>
              <a:defRPr b="0" i="0" sz="1800" u="none" cap="none" strike="noStrike">
                <a:solidFill>
                  <a:schemeClr val="lt1"/>
                </a:solidFill>
                <a:latin typeface="Arial"/>
                <a:ea typeface="Arial"/>
                <a:cs typeface="Arial"/>
                <a:sym typeface="Arial"/>
              </a:defRPr>
            </a:lvl6pPr>
            <a:lvl7pPr lvl="6" marR="0" rtl="0" algn="l">
              <a:lnSpc>
                <a:spcPct val="100000"/>
              </a:lnSpc>
              <a:spcBef>
                <a:spcPts val="0"/>
              </a:spcBef>
              <a:spcAft>
                <a:spcPts val="0"/>
              </a:spcAft>
              <a:buClr>
                <a:schemeClr val="lt1"/>
              </a:buClr>
              <a:buSzPts val="1400"/>
              <a:buFont typeface="Arial"/>
              <a:buNone/>
              <a:defRPr b="0" i="0" sz="1800" u="none" cap="none" strike="noStrike">
                <a:solidFill>
                  <a:schemeClr val="lt1"/>
                </a:solidFill>
                <a:latin typeface="Arial"/>
                <a:ea typeface="Arial"/>
                <a:cs typeface="Arial"/>
                <a:sym typeface="Arial"/>
              </a:defRPr>
            </a:lvl7pPr>
            <a:lvl8pPr lvl="7" marR="0" rtl="0" algn="l">
              <a:lnSpc>
                <a:spcPct val="100000"/>
              </a:lnSpc>
              <a:spcBef>
                <a:spcPts val="0"/>
              </a:spcBef>
              <a:spcAft>
                <a:spcPts val="0"/>
              </a:spcAft>
              <a:buClr>
                <a:schemeClr val="lt1"/>
              </a:buClr>
              <a:buSzPts val="1400"/>
              <a:buFont typeface="Arial"/>
              <a:buNone/>
              <a:defRPr b="0" i="0" sz="1800" u="none" cap="none" strike="noStrike">
                <a:solidFill>
                  <a:schemeClr val="lt1"/>
                </a:solidFill>
                <a:latin typeface="Arial"/>
                <a:ea typeface="Arial"/>
                <a:cs typeface="Arial"/>
                <a:sym typeface="Arial"/>
              </a:defRPr>
            </a:lvl8pPr>
            <a:lvl9pPr lvl="8" marR="0" rtl="0" algn="l">
              <a:lnSpc>
                <a:spcPct val="100000"/>
              </a:lnSpc>
              <a:spcBef>
                <a:spcPts val="0"/>
              </a:spcBef>
              <a:spcAft>
                <a:spcPts val="0"/>
              </a:spcAft>
              <a:buClr>
                <a:schemeClr val="lt1"/>
              </a:buClr>
              <a:buSzPts val="1400"/>
              <a:buFont typeface="Arial"/>
              <a:buNone/>
              <a:defRPr b="0" i="0" sz="1800" u="none" cap="none" strike="noStrike">
                <a:solidFill>
                  <a:schemeClr val="lt1"/>
                </a:solidFill>
                <a:latin typeface="Arial"/>
                <a:ea typeface="Arial"/>
                <a:cs typeface="Arial"/>
                <a:sym typeface="Arial"/>
              </a:defRPr>
            </a:lvl9pPr>
          </a:lstStyle>
          <a:p/>
        </p:txBody>
      </p:sp>
      <p:sp>
        <p:nvSpPr>
          <p:cNvPr id="300" name="Google Shape;300;p83"/>
          <p:cNvSpPr txBox="1"/>
          <p:nvPr/>
        </p:nvSpPr>
        <p:spPr>
          <a:xfrm>
            <a:off x="3272325" y="4767275"/>
            <a:ext cx="3000000" cy="3435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800"/>
              <a:buFont typeface="Arial"/>
              <a:buNone/>
            </a:pPr>
            <a:r>
              <a:rPr b="0" i="0" lang="en" sz="800" u="none" cap="none" strike="noStrike">
                <a:solidFill>
                  <a:schemeClr val="dk1"/>
                </a:solidFill>
                <a:latin typeface="Arial Black"/>
                <a:ea typeface="Arial Black"/>
                <a:cs typeface="Arial Black"/>
                <a:sym typeface="Arial Black"/>
              </a:rPr>
              <a:t>Logitech</a:t>
            </a:r>
            <a:r>
              <a:rPr b="0" i="0" lang="en" sz="800" u="none" cap="none" strike="noStrike">
                <a:solidFill>
                  <a:schemeClr val="dk1"/>
                </a:solidFill>
                <a:latin typeface="Arial"/>
                <a:ea typeface="Arial"/>
                <a:cs typeface="Arial"/>
                <a:sym typeface="Arial"/>
              </a:rPr>
              <a:t>    CONFIDENTIAL: NOT FOR DISTRIBUTION</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 Purple">
  <p:cSld name="TItle Slide - Purple">
    <p:bg>
      <p:bgPr>
        <a:solidFill>
          <a:schemeClr val="accent3"/>
        </a:solidFill>
      </p:bgPr>
    </p:bg>
    <p:spTree>
      <p:nvGrpSpPr>
        <p:cNvPr id="301" name="Shape 301"/>
        <p:cNvGrpSpPr/>
        <p:nvPr/>
      </p:nvGrpSpPr>
      <p:grpSpPr>
        <a:xfrm>
          <a:off x="0" y="0"/>
          <a:ext cx="0" cy="0"/>
          <a:chOff x="0" y="0"/>
          <a:chExt cx="0" cy="0"/>
        </a:xfrm>
      </p:grpSpPr>
      <p:sp>
        <p:nvSpPr>
          <p:cNvPr id="302" name="Google Shape;302;p84"/>
          <p:cNvSpPr txBox="1"/>
          <p:nvPr>
            <p:ph type="ctrTitle"/>
          </p:nvPr>
        </p:nvSpPr>
        <p:spPr>
          <a:xfrm>
            <a:off x="685800" y="1348653"/>
            <a:ext cx="7772400" cy="2483400"/>
          </a:xfrm>
          <a:prstGeom prst="rect">
            <a:avLst/>
          </a:prstGeom>
          <a:noFill/>
          <a:ln>
            <a:noFill/>
          </a:ln>
        </p:spPr>
        <p:txBody>
          <a:bodyPr anchorCtr="0" anchor="ctr" bIns="91425" lIns="91425" spcFirstLastPara="1" rIns="91425" wrap="square" tIns="91425">
            <a:noAutofit/>
          </a:bodyPr>
          <a:lstStyle>
            <a:lvl1pPr lvl="0" marR="0" rtl="0" algn="ctr">
              <a:lnSpc>
                <a:spcPct val="100000"/>
              </a:lnSpc>
              <a:spcBef>
                <a:spcPts val="0"/>
              </a:spcBef>
              <a:spcAft>
                <a:spcPts val="0"/>
              </a:spcAft>
              <a:buClr>
                <a:srgbClr val="FFFFFF"/>
              </a:buClr>
              <a:buSzPts val="1400"/>
              <a:buFont typeface="Arial Black"/>
              <a:buNone/>
              <a:defRPr b="0" i="0" sz="4000" u="none" cap="none" strike="noStrike">
                <a:solidFill>
                  <a:srgbClr val="FFFFFF"/>
                </a:solidFill>
                <a:latin typeface="Arial Black"/>
                <a:ea typeface="Arial Black"/>
                <a:cs typeface="Arial Black"/>
                <a:sym typeface="Arial Black"/>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303" name="Google Shape;303;p84"/>
          <p:cNvSpPr txBox="1"/>
          <p:nvPr>
            <p:ph idx="10" type="dt"/>
          </p:nvPr>
        </p:nvSpPr>
        <p:spPr>
          <a:xfrm>
            <a:off x="457200" y="4767264"/>
            <a:ext cx="2133600" cy="273900"/>
          </a:xfrm>
          <a:prstGeom prst="rect">
            <a:avLst/>
          </a:prstGeom>
          <a:noFill/>
          <a:ln>
            <a:noFill/>
          </a:ln>
        </p:spPr>
        <p:txBody>
          <a:bodyPr anchorCtr="0" anchor="t" bIns="91425" lIns="91425" spcFirstLastPara="1" rIns="91425" wrap="square" tIns="91425">
            <a:noAutofit/>
          </a:bodyPr>
          <a:lstStyle>
            <a:lvl1pPr lvl="0" marR="0" algn="l">
              <a:lnSpc>
                <a:spcPct val="100000"/>
              </a:lnSpc>
              <a:spcBef>
                <a:spcPts val="0"/>
              </a:spcBef>
              <a:spcAft>
                <a:spcPts val="0"/>
              </a:spcAft>
              <a:buSzPts val="1400"/>
              <a:buNone/>
              <a:defRPr sz="800">
                <a:solidFill>
                  <a:schemeClr val="dk1"/>
                </a:solidFill>
                <a:latin typeface="Arial"/>
                <a:ea typeface="Arial"/>
                <a:cs typeface="Arial"/>
                <a:sym typeface="Arial"/>
              </a:defRPr>
            </a:lvl1pPr>
            <a:lvl2pPr lvl="1"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04" name="Google Shape;304;p84"/>
          <p:cNvSpPr txBox="1"/>
          <p:nvPr>
            <p:ph idx="11" type="ftr"/>
          </p:nvPr>
        </p:nvSpPr>
        <p:spPr>
          <a:xfrm>
            <a:off x="3124200" y="4767264"/>
            <a:ext cx="2895600" cy="273900"/>
          </a:xfrm>
          <a:prstGeom prst="rect">
            <a:avLst/>
          </a:prstGeom>
          <a:noFill/>
          <a:ln>
            <a:noFill/>
          </a:ln>
        </p:spPr>
        <p:txBody>
          <a:bodyPr anchorCtr="0" anchor="t" bIns="91425" lIns="91425" spcFirstLastPara="1" rIns="91425" wrap="square" tIns="91425">
            <a:noAutofit/>
          </a:bodyPr>
          <a:lstStyle>
            <a:lvl1pPr lvl="0" marR="0" algn="ctr">
              <a:lnSpc>
                <a:spcPct val="100000"/>
              </a:lnSpc>
              <a:spcBef>
                <a:spcPts val="0"/>
              </a:spcBef>
              <a:spcAft>
                <a:spcPts val="0"/>
              </a:spcAft>
              <a:buSzPts val="1400"/>
              <a:buNone/>
              <a:defRPr sz="800">
                <a:solidFill>
                  <a:schemeClr val="dk1"/>
                </a:solidFill>
                <a:latin typeface="Arial"/>
                <a:ea typeface="Arial"/>
                <a:cs typeface="Arial"/>
                <a:sym typeface="Arial"/>
              </a:defRPr>
            </a:lvl1pPr>
            <a:lvl2pPr lvl="1"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05" name="Google Shape;305;p84"/>
          <p:cNvSpPr txBox="1"/>
          <p:nvPr>
            <p:ph idx="12" type="sldNum"/>
          </p:nvPr>
        </p:nvSpPr>
        <p:spPr>
          <a:xfrm>
            <a:off x="6553200" y="4767264"/>
            <a:ext cx="2133600" cy="2739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 Orange">
  <p:cSld name="Title Slide - Orange">
    <p:bg>
      <p:bgPr>
        <a:solidFill>
          <a:schemeClr val="accent4"/>
        </a:solidFill>
      </p:bgPr>
    </p:bg>
    <p:spTree>
      <p:nvGrpSpPr>
        <p:cNvPr id="306" name="Shape 306"/>
        <p:cNvGrpSpPr/>
        <p:nvPr/>
      </p:nvGrpSpPr>
      <p:grpSpPr>
        <a:xfrm>
          <a:off x="0" y="0"/>
          <a:ext cx="0" cy="0"/>
          <a:chOff x="0" y="0"/>
          <a:chExt cx="0" cy="0"/>
        </a:xfrm>
      </p:grpSpPr>
      <p:sp>
        <p:nvSpPr>
          <p:cNvPr id="307" name="Google Shape;307;p85"/>
          <p:cNvSpPr txBox="1"/>
          <p:nvPr>
            <p:ph idx="10" type="dt"/>
          </p:nvPr>
        </p:nvSpPr>
        <p:spPr>
          <a:xfrm>
            <a:off x="457200" y="4767264"/>
            <a:ext cx="2133600" cy="273900"/>
          </a:xfrm>
          <a:prstGeom prst="rect">
            <a:avLst/>
          </a:prstGeom>
          <a:noFill/>
          <a:ln>
            <a:noFill/>
          </a:ln>
        </p:spPr>
        <p:txBody>
          <a:bodyPr anchorCtr="0" anchor="t" bIns="91425" lIns="91425" spcFirstLastPara="1" rIns="91425" wrap="square" tIns="91425">
            <a:noAutofit/>
          </a:bodyPr>
          <a:lstStyle>
            <a:lvl1pPr lvl="0" marR="0" algn="l">
              <a:lnSpc>
                <a:spcPct val="100000"/>
              </a:lnSpc>
              <a:spcBef>
                <a:spcPts val="0"/>
              </a:spcBef>
              <a:spcAft>
                <a:spcPts val="0"/>
              </a:spcAft>
              <a:buSzPts val="1400"/>
              <a:buNone/>
              <a:defRPr sz="800">
                <a:solidFill>
                  <a:schemeClr val="dk1"/>
                </a:solidFill>
                <a:latin typeface="Arial"/>
                <a:ea typeface="Arial"/>
                <a:cs typeface="Arial"/>
                <a:sym typeface="Arial"/>
              </a:defRPr>
            </a:lvl1pPr>
            <a:lvl2pPr lvl="1"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08" name="Google Shape;308;p85"/>
          <p:cNvSpPr txBox="1"/>
          <p:nvPr>
            <p:ph idx="11" type="ftr"/>
          </p:nvPr>
        </p:nvSpPr>
        <p:spPr>
          <a:xfrm>
            <a:off x="3124200" y="4767264"/>
            <a:ext cx="2895600" cy="273900"/>
          </a:xfrm>
          <a:prstGeom prst="rect">
            <a:avLst/>
          </a:prstGeom>
          <a:noFill/>
          <a:ln>
            <a:noFill/>
          </a:ln>
        </p:spPr>
        <p:txBody>
          <a:bodyPr anchorCtr="0" anchor="t" bIns="91425" lIns="91425" spcFirstLastPara="1" rIns="91425" wrap="square" tIns="91425">
            <a:noAutofit/>
          </a:bodyPr>
          <a:lstStyle>
            <a:lvl1pPr lvl="0" marR="0" algn="ctr">
              <a:lnSpc>
                <a:spcPct val="100000"/>
              </a:lnSpc>
              <a:spcBef>
                <a:spcPts val="0"/>
              </a:spcBef>
              <a:spcAft>
                <a:spcPts val="0"/>
              </a:spcAft>
              <a:buSzPts val="1400"/>
              <a:buNone/>
              <a:defRPr sz="800">
                <a:solidFill>
                  <a:schemeClr val="dk1"/>
                </a:solidFill>
                <a:latin typeface="Arial"/>
                <a:ea typeface="Arial"/>
                <a:cs typeface="Arial"/>
                <a:sym typeface="Arial"/>
              </a:defRPr>
            </a:lvl1pPr>
            <a:lvl2pPr lvl="1"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09" name="Google Shape;309;p85"/>
          <p:cNvSpPr txBox="1"/>
          <p:nvPr>
            <p:ph idx="12" type="sldNum"/>
          </p:nvPr>
        </p:nvSpPr>
        <p:spPr>
          <a:xfrm>
            <a:off x="6553200" y="4767264"/>
            <a:ext cx="2133600" cy="2739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
        <p:nvSpPr>
          <p:cNvPr id="310" name="Google Shape;310;p85"/>
          <p:cNvSpPr txBox="1"/>
          <p:nvPr>
            <p:ph type="ctrTitle"/>
          </p:nvPr>
        </p:nvSpPr>
        <p:spPr>
          <a:xfrm>
            <a:off x="685800" y="1254342"/>
            <a:ext cx="7772400" cy="2643900"/>
          </a:xfrm>
          <a:prstGeom prst="rect">
            <a:avLst/>
          </a:prstGeom>
          <a:noFill/>
          <a:ln>
            <a:noFill/>
          </a:ln>
        </p:spPr>
        <p:txBody>
          <a:bodyPr anchorCtr="0" anchor="ctr" bIns="91425" lIns="91425" spcFirstLastPara="1" rIns="91425" wrap="square" tIns="91425">
            <a:noAutofit/>
          </a:bodyPr>
          <a:lstStyle>
            <a:lvl1pPr lvl="0" marR="0" rtl="0" algn="ctr">
              <a:lnSpc>
                <a:spcPct val="100000"/>
              </a:lnSpc>
              <a:spcBef>
                <a:spcPts val="0"/>
              </a:spcBef>
              <a:spcAft>
                <a:spcPts val="0"/>
              </a:spcAft>
              <a:buClr>
                <a:schemeClr val="dk1"/>
              </a:buClr>
              <a:buSzPts val="1400"/>
              <a:buFont typeface="Arial Black"/>
              <a:buNone/>
              <a:defRPr b="0" i="0" sz="4000" u="none" cap="none" strike="noStrike">
                <a:solidFill>
                  <a:schemeClr val="dk1"/>
                </a:solidFill>
                <a:latin typeface="Arial Black"/>
                <a:ea typeface="Arial Black"/>
                <a:cs typeface="Arial Black"/>
                <a:sym typeface="Arial Black"/>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 Red">
  <p:cSld name="Title Slide - Red">
    <p:bg>
      <p:bgPr>
        <a:solidFill>
          <a:schemeClr val="accent5"/>
        </a:solidFill>
      </p:bgPr>
    </p:bg>
    <p:spTree>
      <p:nvGrpSpPr>
        <p:cNvPr id="311" name="Shape 311"/>
        <p:cNvGrpSpPr/>
        <p:nvPr/>
      </p:nvGrpSpPr>
      <p:grpSpPr>
        <a:xfrm>
          <a:off x="0" y="0"/>
          <a:ext cx="0" cy="0"/>
          <a:chOff x="0" y="0"/>
          <a:chExt cx="0" cy="0"/>
        </a:xfrm>
      </p:grpSpPr>
      <p:sp>
        <p:nvSpPr>
          <p:cNvPr id="312" name="Google Shape;312;p86"/>
          <p:cNvSpPr txBox="1"/>
          <p:nvPr>
            <p:ph type="ctrTitle"/>
          </p:nvPr>
        </p:nvSpPr>
        <p:spPr>
          <a:xfrm>
            <a:off x="685800" y="1348653"/>
            <a:ext cx="7772400" cy="2483400"/>
          </a:xfrm>
          <a:prstGeom prst="rect">
            <a:avLst/>
          </a:prstGeom>
          <a:noFill/>
          <a:ln>
            <a:noFill/>
          </a:ln>
        </p:spPr>
        <p:txBody>
          <a:bodyPr anchorCtr="0" anchor="ctr" bIns="91425" lIns="91425" spcFirstLastPara="1" rIns="91425" wrap="square" tIns="91425">
            <a:noAutofit/>
          </a:bodyPr>
          <a:lstStyle>
            <a:lvl1pPr lvl="0" marR="0" rtl="0" algn="ctr">
              <a:lnSpc>
                <a:spcPct val="100000"/>
              </a:lnSpc>
              <a:spcBef>
                <a:spcPts val="0"/>
              </a:spcBef>
              <a:spcAft>
                <a:spcPts val="0"/>
              </a:spcAft>
              <a:buClr>
                <a:srgbClr val="FFFFFF"/>
              </a:buClr>
              <a:buSzPts val="1400"/>
              <a:buFont typeface="Arial Black"/>
              <a:buNone/>
              <a:defRPr b="0" i="0" sz="4000" u="none" cap="none" strike="noStrike">
                <a:solidFill>
                  <a:srgbClr val="FFFFFF"/>
                </a:solidFill>
                <a:latin typeface="Arial Black"/>
                <a:ea typeface="Arial Black"/>
                <a:cs typeface="Arial Black"/>
                <a:sym typeface="Arial Black"/>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313" name="Google Shape;313;p86"/>
          <p:cNvSpPr txBox="1"/>
          <p:nvPr>
            <p:ph idx="10" type="dt"/>
          </p:nvPr>
        </p:nvSpPr>
        <p:spPr>
          <a:xfrm>
            <a:off x="457200" y="4767264"/>
            <a:ext cx="2133600" cy="273900"/>
          </a:xfrm>
          <a:prstGeom prst="rect">
            <a:avLst/>
          </a:prstGeom>
          <a:noFill/>
          <a:ln>
            <a:noFill/>
          </a:ln>
        </p:spPr>
        <p:txBody>
          <a:bodyPr anchorCtr="0" anchor="t" bIns="91425" lIns="91425" spcFirstLastPara="1" rIns="91425" wrap="square" tIns="91425">
            <a:noAutofit/>
          </a:bodyPr>
          <a:lstStyle>
            <a:lvl1pPr lvl="0" marR="0" algn="l">
              <a:lnSpc>
                <a:spcPct val="100000"/>
              </a:lnSpc>
              <a:spcBef>
                <a:spcPts val="0"/>
              </a:spcBef>
              <a:spcAft>
                <a:spcPts val="0"/>
              </a:spcAft>
              <a:buSzPts val="1400"/>
              <a:buNone/>
              <a:defRPr sz="800">
                <a:solidFill>
                  <a:schemeClr val="dk1"/>
                </a:solidFill>
                <a:latin typeface="Arial"/>
                <a:ea typeface="Arial"/>
                <a:cs typeface="Arial"/>
                <a:sym typeface="Arial"/>
              </a:defRPr>
            </a:lvl1pPr>
            <a:lvl2pPr lvl="1"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14" name="Google Shape;314;p86"/>
          <p:cNvSpPr txBox="1"/>
          <p:nvPr>
            <p:ph idx="11" type="ftr"/>
          </p:nvPr>
        </p:nvSpPr>
        <p:spPr>
          <a:xfrm>
            <a:off x="3124200" y="4767264"/>
            <a:ext cx="2895600" cy="273900"/>
          </a:xfrm>
          <a:prstGeom prst="rect">
            <a:avLst/>
          </a:prstGeom>
          <a:noFill/>
          <a:ln>
            <a:noFill/>
          </a:ln>
        </p:spPr>
        <p:txBody>
          <a:bodyPr anchorCtr="0" anchor="t" bIns="91425" lIns="91425" spcFirstLastPara="1" rIns="91425" wrap="square" tIns="91425">
            <a:noAutofit/>
          </a:bodyPr>
          <a:lstStyle>
            <a:lvl1pPr lvl="0" marR="0" algn="ctr">
              <a:lnSpc>
                <a:spcPct val="100000"/>
              </a:lnSpc>
              <a:spcBef>
                <a:spcPts val="0"/>
              </a:spcBef>
              <a:spcAft>
                <a:spcPts val="0"/>
              </a:spcAft>
              <a:buSzPts val="1400"/>
              <a:buNone/>
              <a:defRPr sz="800">
                <a:solidFill>
                  <a:schemeClr val="dk1"/>
                </a:solidFill>
                <a:latin typeface="Arial"/>
                <a:ea typeface="Arial"/>
                <a:cs typeface="Arial"/>
                <a:sym typeface="Arial"/>
              </a:defRPr>
            </a:lvl1pPr>
            <a:lvl2pPr lvl="1"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15" name="Google Shape;315;p86"/>
          <p:cNvSpPr txBox="1"/>
          <p:nvPr>
            <p:ph idx="12" type="sldNum"/>
          </p:nvPr>
        </p:nvSpPr>
        <p:spPr>
          <a:xfrm>
            <a:off x="6553200" y="4767264"/>
            <a:ext cx="2133600" cy="2739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 Yellow">
  <p:cSld name="Title Slide - Yellow">
    <p:bg>
      <p:bgPr>
        <a:solidFill>
          <a:schemeClr val="accent6"/>
        </a:solidFill>
      </p:bgPr>
    </p:bg>
    <p:spTree>
      <p:nvGrpSpPr>
        <p:cNvPr id="316" name="Shape 316"/>
        <p:cNvGrpSpPr/>
        <p:nvPr/>
      </p:nvGrpSpPr>
      <p:grpSpPr>
        <a:xfrm>
          <a:off x="0" y="0"/>
          <a:ext cx="0" cy="0"/>
          <a:chOff x="0" y="0"/>
          <a:chExt cx="0" cy="0"/>
        </a:xfrm>
      </p:grpSpPr>
      <p:sp>
        <p:nvSpPr>
          <p:cNvPr id="317" name="Google Shape;317;p87"/>
          <p:cNvSpPr txBox="1"/>
          <p:nvPr>
            <p:ph idx="10" type="dt"/>
          </p:nvPr>
        </p:nvSpPr>
        <p:spPr>
          <a:xfrm>
            <a:off x="457200" y="4767264"/>
            <a:ext cx="2133600" cy="273900"/>
          </a:xfrm>
          <a:prstGeom prst="rect">
            <a:avLst/>
          </a:prstGeom>
          <a:noFill/>
          <a:ln>
            <a:noFill/>
          </a:ln>
        </p:spPr>
        <p:txBody>
          <a:bodyPr anchorCtr="0" anchor="t" bIns="91425" lIns="91425" spcFirstLastPara="1" rIns="91425" wrap="square" tIns="91425">
            <a:noAutofit/>
          </a:bodyPr>
          <a:lstStyle>
            <a:lvl1pPr lvl="0" marR="0" algn="l">
              <a:lnSpc>
                <a:spcPct val="100000"/>
              </a:lnSpc>
              <a:spcBef>
                <a:spcPts val="0"/>
              </a:spcBef>
              <a:spcAft>
                <a:spcPts val="0"/>
              </a:spcAft>
              <a:buSzPts val="1400"/>
              <a:buNone/>
              <a:defRPr sz="800">
                <a:solidFill>
                  <a:schemeClr val="dk1"/>
                </a:solidFill>
                <a:latin typeface="Arial"/>
                <a:ea typeface="Arial"/>
                <a:cs typeface="Arial"/>
                <a:sym typeface="Arial"/>
              </a:defRPr>
            </a:lvl1pPr>
            <a:lvl2pPr lvl="1"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18" name="Google Shape;318;p87"/>
          <p:cNvSpPr txBox="1"/>
          <p:nvPr>
            <p:ph idx="11" type="ftr"/>
          </p:nvPr>
        </p:nvSpPr>
        <p:spPr>
          <a:xfrm>
            <a:off x="3124200" y="4767264"/>
            <a:ext cx="2895600" cy="273900"/>
          </a:xfrm>
          <a:prstGeom prst="rect">
            <a:avLst/>
          </a:prstGeom>
          <a:noFill/>
          <a:ln>
            <a:noFill/>
          </a:ln>
        </p:spPr>
        <p:txBody>
          <a:bodyPr anchorCtr="0" anchor="t" bIns="91425" lIns="91425" spcFirstLastPara="1" rIns="91425" wrap="square" tIns="91425">
            <a:noAutofit/>
          </a:bodyPr>
          <a:lstStyle>
            <a:lvl1pPr lvl="0" marR="0" algn="ctr">
              <a:lnSpc>
                <a:spcPct val="100000"/>
              </a:lnSpc>
              <a:spcBef>
                <a:spcPts val="0"/>
              </a:spcBef>
              <a:spcAft>
                <a:spcPts val="0"/>
              </a:spcAft>
              <a:buSzPts val="1400"/>
              <a:buNone/>
              <a:defRPr sz="800">
                <a:solidFill>
                  <a:schemeClr val="dk1"/>
                </a:solidFill>
                <a:latin typeface="Arial"/>
                <a:ea typeface="Arial"/>
                <a:cs typeface="Arial"/>
                <a:sym typeface="Arial"/>
              </a:defRPr>
            </a:lvl1pPr>
            <a:lvl2pPr lvl="1"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19" name="Google Shape;319;p87"/>
          <p:cNvSpPr txBox="1"/>
          <p:nvPr>
            <p:ph idx="12" type="sldNum"/>
          </p:nvPr>
        </p:nvSpPr>
        <p:spPr>
          <a:xfrm>
            <a:off x="6553200" y="4767264"/>
            <a:ext cx="2133600" cy="2739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
        <p:nvSpPr>
          <p:cNvPr id="320" name="Google Shape;320;p87"/>
          <p:cNvSpPr txBox="1"/>
          <p:nvPr>
            <p:ph type="ctrTitle"/>
          </p:nvPr>
        </p:nvSpPr>
        <p:spPr>
          <a:xfrm>
            <a:off x="685800" y="1254342"/>
            <a:ext cx="7772400" cy="2643900"/>
          </a:xfrm>
          <a:prstGeom prst="rect">
            <a:avLst/>
          </a:prstGeom>
          <a:noFill/>
          <a:ln>
            <a:noFill/>
          </a:ln>
        </p:spPr>
        <p:txBody>
          <a:bodyPr anchorCtr="0" anchor="ctr" bIns="91425" lIns="91425" spcFirstLastPara="1" rIns="91425" wrap="square" tIns="91425">
            <a:noAutofit/>
          </a:bodyPr>
          <a:lstStyle>
            <a:lvl1pPr lvl="0" marR="0" rtl="0" algn="ctr">
              <a:lnSpc>
                <a:spcPct val="100000"/>
              </a:lnSpc>
              <a:spcBef>
                <a:spcPts val="0"/>
              </a:spcBef>
              <a:spcAft>
                <a:spcPts val="0"/>
              </a:spcAft>
              <a:buClr>
                <a:schemeClr val="dk1"/>
              </a:buClr>
              <a:buSzPts val="1400"/>
              <a:buFont typeface="Arial Black"/>
              <a:buNone/>
              <a:defRPr b="0" i="0" sz="4000" u="none" cap="none" strike="noStrike">
                <a:solidFill>
                  <a:schemeClr val="dk1"/>
                </a:solidFill>
                <a:latin typeface="Arial Black"/>
                <a:ea typeface="Arial Black"/>
                <a:cs typeface="Arial Black"/>
                <a:sym typeface="Arial Black"/>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 Green">
  <p:cSld name="Picture - Green">
    <p:bg>
      <p:bgPr>
        <a:solidFill>
          <a:schemeClr val="accent1"/>
        </a:solidFill>
      </p:bgPr>
    </p:bg>
    <p:spTree>
      <p:nvGrpSpPr>
        <p:cNvPr id="321" name="Shape 321"/>
        <p:cNvGrpSpPr/>
        <p:nvPr/>
      </p:nvGrpSpPr>
      <p:grpSpPr>
        <a:xfrm>
          <a:off x="0" y="0"/>
          <a:ext cx="0" cy="0"/>
          <a:chOff x="0" y="0"/>
          <a:chExt cx="0" cy="0"/>
        </a:xfrm>
      </p:grpSpPr>
      <p:sp>
        <p:nvSpPr>
          <p:cNvPr id="322" name="Google Shape;322;p88"/>
          <p:cNvSpPr txBox="1"/>
          <p:nvPr>
            <p:ph idx="10" type="dt"/>
          </p:nvPr>
        </p:nvSpPr>
        <p:spPr>
          <a:xfrm>
            <a:off x="457200" y="4767264"/>
            <a:ext cx="2133600" cy="273900"/>
          </a:xfrm>
          <a:prstGeom prst="rect">
            <a:avLst/>
          </a:prstGeom>
          <a:noFill/>
          <a:ln>
            <a:noFill/>
          </a:ln>
        </p:spPr>
        <p:txBody>
          <a:bodyPr anchorCtr="0" anchor="t" bIns="91425" lIns="91425" spcFirstLastPara="1" rIns="91425" wrap="square" tIns="91425">
            <a:noAutofit/>
          </a:bodyPr>
          <a:lstStyle>
            <a:lvl1pPr lvl="0" marR="0" algn="l">
              <a:lnSpc>
                <a:spcPct val="100000"/>
              </a:lnSpc>
              <a:spcBef>
                <a:spcPts val="0"/>
              </a:spcBef>
              <a:spcAft>
                <a:spcPts val="0"/>
              </a:spcAft>
              <a:buSzPts val="1400"/>
              <a:buNone/>
              <a:defRPr sz="800">
                <a:solidFill>
                  <a:schemeClr val="dk1"/>
                </a:solidFill>
                <a:latin typeface="Arial"/>
                <a:ea typeface="Arial"/>
                <a:cs typeface="Arial"/>
                <a:sym typeface="Arial"/>
              </a:defRPr>
            </a:lvl1pPr>
            <a:lvl2pPr lvl="1"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23" name="Google Shape;323;p88"/>
          <p:cNvSpPr txBox="1"/>
          <p:nvPr>
            <p:ph idx="11" type="ftr"/>
          </p:nvPr>
        </p:nvSpPr>
        <p:spPr>
          <a:xfrm>
            <a:off x="3124200" y="4767264"/>
            <a:ext cx="2895600" cy="273900"/>
          </a:xfrm>
          <a:prstGeom prst="rect">
            <a:avLst/>
          </a:prstGeom>
          <a:noFill/>
          <a:ln>
            <a:noFill/>
          </a:ln>
        </p:spPr>
        <p:txBody>
          <a:bodyPr anchorCtr="0" anchor="t" bIns="91425" lIns="91425" spcFirstLastPara="1" rIns="91425" wrap="square" tIns="91425">
            <a:noAutofit/>
          </a:bodyPr>
          <a:lstStyle>
            <a:lvl1pPr lvl="0" marR="0" algn="ctr">
              <a:lnSpc>
                <a:spcPct val="100000"/>
              </a:lnSpc>
              <a:spcBef>
                <a:spcPts val="0"/>
              </a:spcBef>
              <a:spcAft>
                <a:spcPts val="0"/>
              </a:spcAft>
              <a:buSzPts val="1400"/>
              <a:buNone/>
              <a:defRPr sz="800">
                <a:solidFill>
                  <a:schemeClr val="dk1"/>
                </a:solidFill>
                <a:latin typeface="Arial"/>
                <a:ea typeface="Arial"/>
                <a:cs typeface="Arial"/>
                <a:sym typeface="Arial"/>
              </a:defRPr>
            </a:lvl1pPr>
            <a:lvl2pPr lvl="1"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24" name="Google Shape;324;p88"/>
          <p:cNvSpPr txBox="1"/>
          <p:nvPr>
            <p:ph idx="12" type="sldNum"/>
          </p:nvPr>
        </p:nvSpPr>
        <p:spPr>
          <a:xfrm>
            <a:off x="6553200" y="4767264"/>
            <a:ext cx="2133600" cy="2739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
        <p:nvSpPr>
          <p:cNvPr id="325" name="Google Shape;325;p88"/>
          <p:cNvSpPr/>
          <p:nvPr>
            <p:ph idx="2" type="pic"/>
          </p:nvPr>
        </p:nvSpPr>
        <p:spPr>
          <a:xfrm>
            <a:off x="0" y="0"/>
            <a:ext cx="9144000" cy="51435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640"/>
              </a:spcBef>
              <a:spcAft>
                <a:spcPts val="0"/>
              </a:spcAft>
              <a:buClr>
                <a:schemeClr val="dk1"/>
              </a:buClr>
              <a:buSzPts val="3200"/>
              <a:buFont typeface="Arial"/>
              <a:buChar char="•"/>
              <a:defRPr b="0" i="0" sz="3200" u="none" cap="none" strike="noStrike">
                <a:solidFill>
                  <a:schemeClr val="dk1"/>
                </a:solidFill>
                <a:latin typeface="Arial"/>
                <a:ea typeface="Arial"/>
                <a:cs typeface="Arial"/>
                <a:sym typeface="Arial"/>
              </a:defRPr>
            </a:lvl1pPr>
            <a:lvl2pPr lvl="1"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lvl="2"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lvl="3"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lvl="4"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Blue">
  <p:cSld name="Picture Blue">
    <p:bg>
      <p:bgPr>
        <a:solidFill>
          <a:schemeClr val="accent2"/>
        </a:solidFill>
      </p:bgPr>
    </p:bg>
    <p:spTree>
      <p:nvGrpSpPr>
        <p:cNvPr id="326" name="Shape 326"/>
        <p:cNvGrpSpPr/>
        <p:nvPr/>
      </p:nvGrpSpPr>
      <p:grpSpPr>
        <a:xfrm>
          <a:off x="0" y="0"/>
          <a:ext cx="0" cy="0"/>
          <a:chOff x="0" y="0"/>
          <a:chExt cx="0" cy="0"/>
        </a:xfrm>
      </p:grpSpPr>
      <p:sp>
        <p:nvSpPr>
          <p:cNvPr id="327" name="Google Shape;327;p89"/>
          <p:cNvSpPr txBox="1"/>
          <p:nvPr>
            <p:ph idx="10" type="dt"/>
          </p:nvPr>
        </p:nvSpPr>
        <p:spPr>
          <a:xfrm>
            <a:off x="457200" y="4767264"/>
            <a:ext cx="2133600" cy="273900"/>
          </a:xfrm>
          <a:prstGeom prst="rect">
            <a:avLst/>
          </a:prstGeom>
          <a:noFill/>
          <a:ln>
            <a:noFill/>
          </a:ln>
        </p:spPr>
        <p:txBody>
          <a:bodyPr anchorCtr="0" anchor="t" bIns="91425" lIns="91425" spcFirstLastPara="1" rIns="91425" wrap="square" tIns="91425">
            <a:noAutofit/>
          </a:bodyPr>
          <a:lstStyle>
            <a:lvl1pPr lvl="0" marR="0" algn="l">
              <a:lnSpc>
                <a:spcPct val="100000"/>
              </a:lnSpc>
              <a:spcBef>
                <a:spcPts val="0"/>
              </a:spcBef>
              <a:spcAft>
                <a:spcPts val="0"/>
              </a:spcAft>
              <a:buSzPts val="1400"/>
              <a:buNone/>
              <a:defRPr sz="800">
                <a:solidFill>
                  <a:schemeClr val="dk1"/>
                </a:solidFill>
                <a:latin typeface="Arial"/>
                <a:ea typeface="Arial"/>
                <a:cs typeface="Arial"/>
                <a:sym typeface="Arial"/>
              </a:defRPr>
            </a:lvl1pPr>
            <a:lvl2pPr lvl="1"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28" name="Google Shape;328;p89"/>
          <p:cNvSpPr txBox="1"/>
          <p:nvPr>
            <p:ph idx="11" type="ftr"/>
          </p:nvPr>
        </p:nvSpPr>
        <p:spPr>
          <a:xfrm>
            <a:off x="3124200" y="4767264"/>
            <a:ext cx="2895600" cy="273900"/>
          </a:xfrm>
          <a:prstGeom prst="rect">
            <a:avLst/>
          </a:prstGeom>
          <a:noFill/>
          <a:ln>
            <a:noFill/>
          </a:ln>
        </p:spPr>
        <p:txBody>
          <a:bodyPr anchorCtr="0" anchor="t" bIns="91425" lIns="91425" spcFirstLastPara="1" rIns="91425" wrap="square" tIns="91425">
            <a:noAutofit/>
          </a:bodyPr>
          <a:lstStyle>
            <a:lvl1pPr lvl="0" marR="0" algn="ctr">
              <a:lnSpc>
                <a:spcPct val="100000"/>
              </a:lnSpc>
              <a:spcBef>
                <a:spcPts val="0"/>
              </a:spcBef>
              <a:spcAft>
                <a:spcPts val="0"/>
              </a:spcAft>
              <a:buSzPts val="1400"/>
              <a:buNone/>
              <a:defRPr sz="800">
                <a:solidFill>
                  <a:schemeClr val="dk1"/>
                </a:solidFill>
                <a:latin typeface="Arial"/>
                <a:ea typeface="Arial"/>
                <a:cs typeface="Arial"/>
                <a:sym typeface="Arial"/>
              </a:defRPr>
            </a:lvl1pPr>
            <a:lvl2pPr lvl="1"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29" name="Google Shape;329;p89"/>
          <p:cNvSpPr txBox="1"/>
          <p:nvPr>
            <p:ph idx="12" type="sldNum"/>
          </p:nvPr>
        </p:nvSpPr>
        <p:spPr>
          <a:xfrm>
            <a:off x="6553200" y="4767264"/>
            <a:ext cx="2133600" cy="2739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
        <p:nvSpPr>
          <p:cNvPr id="330" name="Google Shape;330;p89"/>
          <p:cNvSpPr/>
          <p:nvPr>
            <p:ph idx="2" type="pic"/>
          </p:nvPr>
        </p:nvSpPr>
        <p:spPr>
          <a:xfrm>
            <a:off x="0" y="0"/>
            <a:ext cx="9144000" cy="51435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640"/>
              </a:spcBef>
              <a:spcAft>
                <a:spcPts val="0"/>
              </a:spcAft>
              <a:buClr>
                <a:schemeClr val="dk1"/>
              </a:buClr>
              <a:buSzPts val="3200"/>
              <a:buFont typeface="Arial"/>
              <a:buChar char="•"/>
              <a:defRPr b="0" i="0" sz="3200" u="none" cap="none" strike="noStrike">
                <a:solidFill>
                  <a:schemeClr val="dk1"/>
                </a:solidFill>
                <a:latin typeface="Arial"/>
                <a:ea typeface="Arial"/>
                <a:cs typeface="Arial"/>
                <a:sym typeface="Arial"/>
              </a:defRPr>
            </a:lvl1pPr>
            <a:lvl2pPr lvl="1"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lvl="2"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lvl="3"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lvl="4"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Purple">
  <p:cSld name="Picture Purple">
    <p:bg>
      <p:bgPr>
        <a:solidFill>
          <a:schemeClr val="accent3"/>
        </a:solidFill>
      </p:bgPr>
    </p:bg>
    <p:spTree>
      <p:nvGrpSpPr>
        <p:cNvPr id="331" name="Shape 331"/>
        <p:cNvGrpSpPr/>
        <p:nvPr/>
      </p:nvGrpSpPr>
      <p:grpSpPr>
        <a:xfrm>
          <a:off x="0" y="0"/>
          <a:ext cx="0" cy="0"/>
          <a:chOff x="0" y="0"/>
          <a:chExt cx="0" cy="0"/>
        </a:xfrm>
      </p:grpSpPr>
      <p:sp>
        <p:nvSpPr>
          <p:cNvPr id="332" name="Google Shape;332;p90"/>
          <p:cNvSpPr txBox="1"/>
          <p:nvPr>
            <p:ph idx="10" type="dt"/>
          </p:nvPr>
        </p:nvSpPr>
        <p:spPr>
          <a:xfrm>
            <a:off x="457200" y="4767264"/>
            <a:ext cx="2133600" cy="273900"/>
          </a:xfrm>
          <a:prstGeom prst="rect">
            <a:avLst/>
          </a:prstGeom>
          <a:noFill/>
          <a:ln>
            <a:noFill/>
          </a:ln>
        </p:spPr>
        <p:txBody>
          <a:bodyPr anchorCtr="0" anchor="t" bIns="91425" lIns="91425" spcFirstLastPara="1" rIns="91425" wrap="square" tIns="91425">
            <a:noAutofit/>
          </a:bodyPr>
          <a:lstStyle>
            <a:lvl1pPr lvl="0" marR="0" algn="l">
              <a:lnSpc>
                <a:spcPct val="100000"/>
              </a:lnSpc>
              <a:spcBef>
                <a:spcPts val="0"/>
              </a:spcBef>
              <a:spcAft>
                <a:spcPts val="0"/>
              </a:spcAft>
              <a:buSzPts val="1400"/>
              <a:buNone/>
              <a:defRPr sz="800">
                <a:solidFill>
                  <a:schemeClr val="dk1"/>
                </a:solidFill>
                <a:latin typeface="Arial"/>
                <a:ea typeface="Arial"/>
                <a:cs typeface="Arial"/>
                <a:sym typeface="Arial"/>
              </a:defRPr>
            </a:lvl1pPr>
            <a:lvl2pPr lvl="1"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33" name="Google Shape;333;p90"/>
          <p:cNvSpPr txBox="1"/>
          <p:nvPr>
            <p:ph idx="11" type="ftr"/>
          </p:nvPr>
        </p:nvSpPr>
        <p:spPr>
          <a:xfrm>
            <a:off x="3124200" y="4767264"/>
            <a:ext cx="2895600" cy="273900"/>
          </a:xfrm>
          <a:prstGeom prst="rect">
            <a:avLst/>
          </a:prstGeom>
          <a:noFill/>
          <a:ln>
            <a:noFill/>
          </a:ln>
        </p:spPr>
        <p:txBody>
          <a:bodyPr anchorCtr="0" anchor="t" bIns="91425" lIns="91425" spcFirstLastPara="1" rIns="91425" wrap="square" tIns="91425">
            <a:noAutofit/>
          </a:bodyPr>
          <a:lstStyle>
            <a:lvl1pPr lvl="0" marR="0" algn="ctr">
              <a:lnSpc>
                <a:spcPct val="100000"/>
              </a:lnSpc>
              <a:spcBef>
                <a:spcPts val="0"/>
              </a:spcBef>
              <a:spcAft>
                <a:spcPts val="0"/>
              </a:spcAft>
              <a:buSzPts val="1400"/>
              <a:buNone/>
              <a:defRPr sz="800">
                <a:solidFill>
                  <a:schemeClr val="dk1"/>
                </a:solidFill>
                <a:latin typeface="Arial"/>
                <a:ea typeface="Arial"/>
                <a:cs typeface="Arial"/>
                <a:sym typeface="Arial"/>
              </a:defRPr>
            </a:lvl1pPr>
            <a:lvl2pPr lvl="1"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34" name="Google Shape;334;p90"/>
          <p:cNvSpPr txBox="1"/>
          <p:nvPr>
            <p:ph idx="12" type="sldNum"/>
          </p:nvPr>
        </p:nvSpPr>
        <p:spPr>
          <a:xfrm>
            <a:off x="6553200" y="4767264"/>
            <a:ext cx="2133600" cy="2739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
        <p:nvSpPr>
          <p:cNvPr id="335" name="Google Shape;335;p90"/>
          <p:cNvSpPr/>
          <p:nvPr>
            <p:ph idx="2" type="pic"/>
          </p:nvPr>
        </p:nvSpPr>
        <p:spPr>
          <a:xfrm>
            <a:off x="0" y="0"/>
            <a:ext cx="9144000" cy="51435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640"/>
              </a:spcBef>
              <a:spcAft>
                <a:spcPts val="0"/>
              </a:spcAft>
              <a:buClr>
                <a:schemeClr val="dk1"/>
              </a:buClr>
              <a:buSzPts val="3200"/>
              <a:buFont typeface="Arial"/>
              <a:buChar char="•"/>
              <a:defRPr b="0" i="0" sz="3200" u="none" cap="none" strike="noStrike">
                <a:solidFill>
                  <a:schemeClr val="dk1"/>
                </a:solidFill>
                <a:latin typeface="Arial"/>
                <a:ea typeface="Arial"/>
                <a:cs typeface="Arial"/>
                <a:sym typeface="Arial"/>
              </a:defRPr>
            </a:lvl1pPr>
            <a:lvl2pPr lvl="1"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lvl="2"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lvl="3"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lvl="4"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Orange">
  <p:cSld name="Picture Orange">
    <p:bg>
      <p:bgPr>
        <a:solidFill>
          <a:schemeClr val="accent4"/>
        </a:solidFill>
      </p:bgPr>
    </p:bg>
    <p:spTree>
      <p:nvGrpSpPr>
        <p:cNvPr id="336" name="Shape 336"/>
        <p:cNvGrpSpPr/>
        <p:nvPr/>
      </p:nvGrpSpPr>
      <p:grpSpPr>
        <a:xfrm>
          <a:off x="0" y="0"/>
          <a:ext cx="0" cy="0"/>
          <a:chOff x="0" y="0"/>
          <a:chExt cx="0" cy="0"/>
        </a:xfrm>
      </p:grpSpPr>
      <p:sp>
        <p:nvSpPr>
          <p:cNvPr id="337" name="Google Shape;337;p91"/>
          <p:cNvSpPr txBox="1"/>
          <p:nvPr>
            <p:ph idx="10" type="dt"/>
          </p:nvPr>
        </p:nvSpPr>
        <p:spPr>
          <a:xfrm>
            <a:off x="457200" y="4767264"/>
            <a:ext cx="2133600" cy="273900"/>
          </a:xfrm>
          <a:prstGeom prst="rect">
            <a:avLst/>
          </a:prstGeom>
          <a:noFill/>
          <a:ln>
            <a:noFill/>
          </a:ln>
        </p:spPr>
        <p:txBody>
          <a:bodyPr anchorCtr="0" anchor="t" bIns="91425" lIns="91425" spcFirstLastPara="1" rIns="91425" wrap="square" tIns="91425">
            <a:noAutofit/>
          </a:bodyPr>
          <a:lstStyle>
            <a:lvl1pPr lvl="0" marR="0" algn="l">
              <a:lnSpc>
                <a:spcPct val="100000"/>
              </a:lnSpc>
              <a:spcBef>
                <a:spcPts val="0"/>
              </a:spcBef>
              <a:spcAft>
                <a:spcPts val="0"/>
              </a:spcAft>
              <a:buSzPts val="1400"/>
              <a:buNone/>
              <a:defRPr sz="800">
                <a:solidFill>
                  <a:schemeClr val="dk1"/>
                </a:solidFill>
                <a:latin typeface="Arial"/>
                <a:ea typeface="Arial"/>
                <a:cs typeface="Arial"/>
                <a:sym typeface="Arial"/>
              </a:defRPr>
            </a:lvl1pPr>
            <a:lvl2pPr lvl="1"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38" name="Google Shape;338;p91"/>
          <p:cNvSpPr txBox="1"/>
          <p:nvPr>
            <p:ph idx="11" type="ftr"/>
          </p:nvPr>
        </p:nvSpPr>
        <p:spPr>
          <a:xfrm>
            <a:off x="3124200" y="4767264"/>
            <a:ext cx="2895600" cy="273900"/>
          </a:xfrm>
          <a:prstGeom prst="rect">
            <a:avLst/>
          </a:prstGeom>
          <a:noFill/>
          <a:ln>
            <a:noFill/>
          </a:ln>
        </p:spPr>
        <p:txBody>
          <a:bodyPr anchorCtr="0" anchor="t" bIns="91425" lIns="91425" spcFirstLastPara="1" rIns="91425" wrap="square" tIns="91425">
            <a:noAutofit/>
          </a:bodyPr>
          <a:lstStyle>
            <a:lvl1pPr lvl="0" marR="0" algn="ctr">
              <a:lnSpc>
                <a:spcPct val="100000"/>
              </a:lnSpc>
              <a:spcBef>
                <a:spcPts val="0"/>
              </a:spcBef>
              <a:spcAft>
                <a:spcPts val="0"/>
              </a:spcAft>
              <a:buSzPts val="1400"/>
              <a:buNone/>
              <a:defRPr sz="800">
                <a:solidFill>
                  <a:schemeClr val="dk1"/>
                </a:solidFill>
                <a:latin typeface="Arial"/>
                <a:ea typeface="Arial"/>
                <a:cs typeface="Arial"/>
                <a:sym typeface="Arial"/>
              </a:defRPr>
            </a:lvl1pPr>
            <a:lvl2pPr lvl="1"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39" name="Google Shape;339;p91"/>
          <p:cNvSpPr txBox="1"/>
          <p:nvPr>
            <p:ph idx="12" type="sldNum"/>
          </p:nvPr>
        </p:nvSpPr>
        <p:spPr>
          <a:xfrm>
            <a:off x="6553200" y="4767264"/>
            <a:ext cx="2133600" cy="2739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
        <p:nvSpPr>
          <p:cNvPr id="340" name="Google Shape;340;p91"/>
          <p:cNvSpPr/>
          <p:nvPr>
            <p:ph idx="2" type="pic"/>
          </p:nvPr>
        </p:nvSpPr>
        <p:spPr>
          <a:xfrm>
            <a:off x="0" y="0"/>
            <a:ext cx="9144000" cy="51435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640"/>
              </a:spcBef>
              <a:spcAft>
                <a:spcPts val="0"/>
              </a:spcAft>
              <a:buClr>
                <a:schemeClr val="dk1"/>
              </a:buClr>
              <a:buSzPts val="3200"/>
              <a:buFont typeface="Arial"/>
              <a:buChar char="•"/>
              <a:defRPr b="0" i="0" sz="3200" u="none" cap="none" strike="noStrike">
                <a:solidFill>
                  <a:schemeClr val="dk1"/>
                </a:solidFill>
                <a:latin typeface="Arial"/>
                <a:ea typeface="Arial"/>
                <a:cs typeface="Arial"/>
                <a:sym typeface="Arial"/>
              </a:defRPr>
            </a:lvl1pPr>
            <a:lvl2pPr lvl="1"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lvl="2"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lvl="3"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lvl="4"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Red">
  <p:cSld name="Picture Red">
    <p:bg>
      <p:bgPr>
        <a:solidFill>
          <a:schemeClr val="accent5"/>
        </a:solidFill>
      </p:bgPr>
    </p:bg>
    <p:spTree>
      <p:nvGrpSpPr>
        <p:cNvPr id="341" name="Shape 341"/>
        <p:cNvGrpSpPr/>
        <p:nvPr/>
      </p:nvGrpSpPr>
      <p:grpSpPr>
        <a:xfrm>
          <a:off x="0" y="0"/>
          <a:ext cx="0" cy="0"/>
          <a:chOff x="0" y="0"/>
          <a:chExt cx="0" cy="0"/>
        </a:xfrm>
      </p:grpSpPr>
      <p:sp>
        <p:nvSpPr>
          <p:cNvPr id="342" name="Google Shape;342;p92"/>
          <p:cNvSpPr txBox="1"/>
          <p:nvPr>
            <p:ph idx="10" type="dt"/>
          </p:nvPr>
        </p:nvSpPr>
        <p:spPr>
          <a:xfrm>
            <a:off x="457200" y="4767264"/>
            <a:ext cx="2133600" cy="273900"/>
          </a:xfrm>
          <a:prstGeom prst="rect">
            <a:avLst/>
          </a:prstGeom>
          <a:noFill/>
          <a:ln>
            <a:noFill/>
          </a:ln>
        </p:spPr>
        <p:txBody>
          <a:bodyPr anchorCtr="0" anchor="t" bIns="91425" lIns="91425" spcFirstLastPara="1" rIns="91425" wrap="square" tIns="91425">
            <a:noAutofit/>
          </a:bodyPr>
          <a:lstStyle>
            <a:lvl1pPr lvl="0" marR="0" algn="l">
              <a:lnSpc>
                <a:spcPct val="100000"/>
              </a:lnSpc>
              <a:spcBef>
                <a:spcPts val="0"/>
              </a:spcBef>
              <a:spcAft>
                <a:spcPts val="0"/>
              </a:spcAft>
              <a:buSzPts val="1400"/>
              <a:buNone/>
              <a:defRPr sz="800">
                <a:solidFill>
                  <a:schemeClr val="dk1"/>
                </a:solidFill>
                <a:latin typeface="Arial"/>
                <a:ea typeface="Arial"/>
                <a:cs typeface="Arial"/>
                <a:sym typeface="Arial"/>
              </a:defRPr>
            </a:lvl1pPr>
            <a:lvl2pPr lvl="1"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43" name="Google Shape;343;p92"/>
          <p:cNvSpPr txBox="1"/>
          <p:nvPr>
            <p:ph idx="11" type="ftr"/>
          </p:nvPr>
        </p:nvSpPr>
        <p:spPr>
          <a:xfrm>
            <a:off x="3124200" y="4767264"/>
            <a:ext cx="2895600" cy="273900"/>
          </a:xfrm>
          <a:prstGeom prst="rect">
            <a:avLst/>
          </a:prstGeom>
          <a:noFill/>
          <a:ln>
            <a:noFill/>
          </a:ln>
        </p:spPr>
        <p:txBody>
          <a:bodyPr anchorCtr="0" anchor="t" bIns="91425" lIns="91425" spcFirstLastPara="1" rIns="91425" wrap="square" tIns="91425">
            <a:noAutofit/>
          </a:bodyPr>
          <a:lstStyle>
            <a:lvl1pPr lvl="0" marR="0" algn="ctr">
              <a:lnSpc>
                <a:spcPct val="100000"/>
              </a:lnSpc>
              <a:spcBef>
                <a:spcPts val="0"/>
              </a:spcBef>
              <a:spcAft>
                <a:spcPts val="0"/>
              </a:spcAft>
              <a:buSzPts val="1400"/>
              <a:buNone/>
              <a:defRPr sz="800">
                <a:solidFill>
                  <a:schemeClr val="dk1"/>
                </a:solidFill>
                <a:latin typeface="Arial"/>
                <a:ea typeface="Arial"/>
                <a:cs typeface="Arial"/>
                <a:sym typeface="Arial"/>
              </a:defRPr>
            </a:lvl1pPr>
            <a:lvl2pPr lvl="1"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44" name="Google Shape;344;p92"/>
          <p:cNvSpPr txBox="1"/>
          <p:nvPr>
            <p:ph idx="12" type="sldNum"/>
          </p:nvPr>
        </p:nvSpPr>
        <p:spPr>
          <a:xfrm>
            <a:off x="6553200" y="4767264"/>
            <a:ext cx="2133600" cy="2739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
        <p:nvSpPr>
          <p:cNvPr id="345" name="Google Shape;345;p92"/>
          <p:cNvSpPr/>
          <p:nvPr>
            <p:ph idx="2" type="pic"/>
          </p:nvPr>
        </p:nvSpPr>
        <p:spPr>
          <a:xfrm>
            <a:off x="0" y="0"/>
            <a:ext cx="9144000" cy="51435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640"/>
              </a:spcBef>
              <a:spcAft>
                <a:spcPts val="0"/>
              </a:spcAft>
              <a:buClr>
                <a:schemeClr val="dk1"/>
              </a:buClr>
              <a:buSzPts val="3200"/>
              <a:buFont typeface="Arial"/>
              <a:buChar char="•"/>
              <a:defRPr b="0" i="0" sz="3200" u="none" cap="none" strike="noStrike">
                <a:solidFill>
                  <a:schemeClr val="dk1"/>
                </a:solidFill>
                <a:latin typeface="Arial"/>
                <a:ea typeface="Arial"/>
                <a:cs typeface="Arial"/>
                <a:sym typeface="Arial"/>
              </a:defRPr>
            </a:lvl1pPr>
            <a:lvl2pPr lvl="1"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lvl="2"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lvl="3"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lvl="4"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lectricco_Third">
  <p:cSld name="CUSTOM_2_4_1_3">
    <p:spTree>
      <p:nvGrpSpPr>
        <p:cNvPr id="34" name="Shape 34"/>
        <p:cNvGrpSpPr/>
        <p:nvPr/>
      </p:nvGrpSpPr>
      <p:grpSpPr>
        <a:xfrm>
          <a:off x="0" y="0"/>
          <a:ext cx="0" cy="0"/>
          <a:chOff x="0" y="0"/>
          <a:chExt cx="0" cy="0"/>
        </a:xfrm>
      </p:grpSpPr>
      <p:sp>
        <p:nvSpPr>
          <p:cNvPr id="35" name="Google Shape;35;p10"/>
          <p:cNvSpPr/>
          <p:nvPr/>
        </p:nvSpPr>
        <p:spPr>
          <a:xfrm>
            <a:off x="-5800" y="-5800"/>
            <a:ext cx="3003900" cy="5191200"/>
          </a:xfrm>
          <a:prstGeom prst="rect">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sp>
        <p:nvSpPr>
          <p:cNvPr id="36" name="Google Shape;36;p10"/>
          <p:cNvSpPr txBox="1"/>
          <p:nvPr>
            <p:ph type="title"/>
          </p:nvPr>
        </p:nvSpPr>
        <p:spPr>
          <a:xfrm>
            <a:off x="205550" y="886550"/>
            <a:ext cx="2653200" cy="857400"/>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000000"/>
              </a:buClr>
              <a:buSzPts val="3000"/>
              <a:buFont typeface="Poppins Medium"/>
              <a:buNone/>
              <a:defRPr i="0" u="none" cap="none" strike="noStrike">
                <a:solidFill>
                  <a:srgbClr val="000000"/>
                </a:solidFill>
                <a:latin typeface="Poppins Medium"/>
                <a:ea typeface="Poppins Medium"/>
                <a:cs typeface="Poppins Medium"/>
                <a:sym typeface="Poppins Medium"/>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p:txBody>
      </p:sp>
      <p:sp>
        <p:nvSpPr>
          <p:cNvPr id="37" name="Google Shape;37;p10"/>
          <p:cNvSpPr txBox="1"/>
          <p:nvPr>
            <p:ph idx="1" type="subTitle"/>
          </p:nvPr>
        </p:nvSpPr>
        <p:spPr>
          <a:xfrm>
            <a:off x="265314" y="2015350"/>
            <a:ext cx="2181000" cy="2066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640"/>
              </a:spcBef>
              <a:spcAft>
                <a:spcPts val="0"/>
              </a:spcAft>
              <a:buSzPts val="2800"/>
              <a:buNone/>
              <a:defRPr sz="1200">
                <a:solidFill>
                  <a:srgbClr val="000000"/>
                </a:solidFill>
              </a:defRPr>
            </a:lvl1pPr>
            <a:lvl2pPr lvl="1" algn="l">
              <a:lnSpc>
                <a:spcPct val="100000"/>
              </a:lnSpc>
              <a:spcBef>
                <a:spcPts val="640"/>
              </a:spcBef>
              <a:spcAft>
                <a:spcPts val="0"/>
              </a:spcAft>
              <a:buSzPts val="2800"/>
              <a:buNone/>
              <a:defRPr>
                <a:solidFill>
                  <a:srgbClr val="000000"/>
                </a:solidFill>
              </a:defRPr>
            </a:lvl2pPr>
            <a:lvl3pPr lvl="2" algn="l">
              <a:lnSpc>
                <a:spcPct val="100000"/>
              </a:lnSpc>
              <a:spcBef>
                <a:spcPts val="640"/>
              </a:spcBef>
              <a:spcAft>
                <a:spcPts val="0"/>
              </a:spcAft>
              <a:buSzPts val="2400"/>
              <a:buNone/>
              <a:defRPr>
                <a:solidFill>
                  <a:srgbClr val="000000"/>
                </a:solidFill>
              </a:defRPr>
            </a:lvl3pPr>
            <a:lvl4pPr lvl="3" algn="l">
              <a:lnSpc>
                <a:spcPct val="100000"/>
              </a:lnSpc>
              <a:spcBef>
                <a:spcPts val="640"/>
              </a:spcBef>
              <a:spcAft>
                <a:spcPts val="0"/>
              </a:spcAft>
              <a:buSzPts val="2000"/>
              <a:buNone/>
              <a:defRPr>
                <a:solidFill>
                  <a:srgbClr val="000000"/>
                </a:solidFill>
              </a:defRPr>
            </a:lvl4pPr>
            <a:lvl5pPr lvl="4" algn="l">
              <a:lnSpc>
                <a:spcPct val="100000"/>
              </a:lnSpc>
              <a:spcBef>
                <a:spcPts val="640"/>
              </a:spcBef>
              <a:spcAft>
                <a:spcPts val="0"/>
              </a:spcAft>
              <a:buSzPts val="2000"/>
              <a:buNone/>
              <a:defRPr>
                <a:solidFill>
                  <a:srgbClr val="000000"/>
                </a:solidFill>
              </a:defRPr>
            </a:lvl5pPr>
            <a:lvl6pPr lvl="5" algn="l">
              <a:lnSpc>
                <a:spcPct val="100000"/>
              </a:lnSpc>
              <a:spcBef>
                <a:spcPts val="640"/>
              </a:spcBef>
              <a:spcAft>
                <a:spcPts val="0"/>
              </a:spcAft>
              <a:buSzPts val="2000"/>
              <a:buNone/>
              <a:defRPr>
                <a:solidFill>
                  <a:srgbClr val="000000"/>
                </a:solidFill>
              </a:defRPr>
            </a:lvl6pPr>
            <a:lvl7pPr lvl="6" algn="l">
              <a:lnSpc>
                <a:spcPct val="100000"/>
              </a:lnSpc>
              <a:spcBef>
                <a:spcPts val="640"/>
              </a:spcBef>
              <a:spcAft>
                <a:spcPts val="0"/>
              </a:spcAft>
              <a:buSzPts val="2000"/>
              <a:buNone/>
              <a:defRPr>
                <a:solidFill>
                  <a:srgbClr val="000000"/>
                </a:solidFill>
              </a:defRPr>
            </a:lvl7pPr>
            <a:lvl8pPr lvl="7" algn="l">
              <a:lnSpc>
                <a:spcPct val="100000"/>
              </a:lnSpc>
              <a:spcBef>
                <a:spcPts val="640"/>
              </a:spcBef>
              <a:spcAft>
                <a:spcPts val="0"/>
              </a:spcAft>
              <a:buSzPts val="2000"/>
              <a:buNone/>
              <a:defRPr>
                <a:solidFill>
                  <a:srgbClr val="000000"/>
                </a:solidFill>
              </a:defRPr>
            </a:lvl8pPr>
            <a:lvl9pPr lvl="8" algn="l">
              <a:lnSpc>
                <a:spcPct val="100000"/>
              </a:lnSpc>
              <a:spcBef>
                <a:spcPts val="640"/>
              </a:spcBef>
              <a:spcAft>
                <a:spcPts val="0"/>
              </a:spcAft>
              <a:buSzPts val="2000"/>
              <a:buNone/>
              <a:defRPr>
                <a:solidFill>
                  <a:srgbClr val="000000"/>
                </a:solidFill>
              </a:defRPr>
            </a:lvl9pPr>
          </a:lstStyle>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Yellow">
  <p:cSld name="Picture Yellow">
    <p:bg>
      <p:bgPr>
        <a:solidFill>
          <a:schemeClr val="accent6"/>
        </a:solidFill>
      </p:bgPr>
    </p:bg>
    <p:spTree>
      <p:nvGrpSpPr>
        <p:cNvPr id="346" name="Shape 346"/>
        <p:cNvGrpSpPr/>
        <p:nvPr/>
      </p:nvGrpSpPr>
      <p:grpSpPr>
        <a:xfrm>
          <a:off x="0" y="0"/>
          <a:ext cx="0" cy="0"/>
          <a:chOff x="0" y="0"/>
          <a:chExt cx="0" cy="0"/>
        </a:xfrm>
      </p:grpSpPr>
      <p:sp>
        <p:nvSpPr>
          <p:cNvPr id="347" name="Google Shape;347;p93"/>
          <p:cNvSpPr/>
          <p:nvPr>
            <p:ph idx="2" type="pic"/>
          </p:nvPr>
        </p:nvSpPr>
        <p:spPr>
          <a:xfrm>
            <a:off x="0" y="0"/>
            <a:ext cx="9144000" cy="51435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640"/>
              </a:spcBef>
              <a:spcAft>
                <a:spcPts val="0"/>
              </a:spcAft>
              <a:buClr>
                <a:schemeClr val="dk1"/>
              </a:buClr>
              <a:buSzPts val="3200"/>
              <a:buFont typeface="Arial"/>
              <a:buChar char="•"/>
              <a:defRPr b="0" i="0" sz="3200" u="none" cap="none" strike="noStrike">
                <a:solidFill>
                  <a:schemeClr val="dk1"/>
                </a:solidFill>
                <a:latin typeface="Arial"/>
                <a:ea typeface="Arial"/>
                <a:cs typeface="Arial"/>
                <a:sym typeface="Arial"/>
              </a:defRPr>
            </a:lvl1pPr>
            <a:lvl2pPr lvl="1"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lvl="2"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lvl="3"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lvl="4"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48" name="Google Shape;348;p93"/>
          <p:cNvSpPr txBox="1"/>
          <p:nvPr>
            <p:ph idx="10" type="dt"/>
          </p:nvPr>
        </p:nvSpPr>
        <p:spPr>
          <a:xfrm>
            <a:off x="457200" y="4767264"/>
            <a:ext cx="2133600" cy="273900"/>
          </a:xfrm>
          <a:prstGeom prst="rect">
            <a:avLst/>
          </a:prstGeom>
          <a:noFill/>
          <a:ln>
            <a:noFill/>
          </a:ln>
        </p:spPr>
        <p:txBody>
          <a:bodyPr anchorCtr="0" anchor="t" bIns="91425" lIns="91425" spcFirstLastPara="1" rIns="91425" wrap="square" tIns="91425">
            <a:noAutofit/>
          </a:bodyPr>
          <a:lstStyle>
            <a:lvl1pPr lvl="0" marR="0" algn="l">
              <a:lnSpc>
                <a:spcPct val="100000"/>
              </a:lnSpc>
              <a:spcBef>
                <a:spcPts val="0"/>
              </a:spcBef>
              <a:spcAft>
                <a:spcPts val="0"/>
              </a:spcAft>
              <a:buSzPts val="1400"/>
              <a:buNone/>
              <a:defRPr sz="800">
                <a:solidFill>
                  <a:schemeClr val="dk1"/>
                </a:solidFill>
                <a:latin typeface="Arial"/>
                <a:ea typeface="Arial"/>
                <a:cs typeface="Arial"/>
                <a:sym typeface="Arial"/>
              </a:defRPr>
            </a:lvl1pPr>
            <a:lvl2pPr lvl="1"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49" name="Google Shape;349;p93"/>
          <p:cNvSpPr txBox="1"/>
          <p:nvPr>
            <p:ph idx="11" type="ftr"/>
          </p:nvPr>
        </p:nvSpPr>
        <p:spPr>
          <a:xfrm>
            <a:off x="3124200" y="4767264"/>
            <a:ext cx="2895600" cy="273900"/>
          </a:xfrm>
          <a:prstGeom prst="rect">
            <a:avLst/>
          </a:prstGeom>
          <a:noFill/>
          <a:ln>
            <a:noFill/>
          </a:ln>
        </p:spPr>
        <p:txBody>
          <a:bodyPr anchorCtr="0" anchor="t" bIns="91425" lIns="91425" spcFirstLastPara="1" rIns="91425" wrap="square" tIns="91425">
            <a:noAutofit/>
          </a:bodyPr>
          <a:lstStyle>
            <a:lvl1pPr lvl="0" marR="0" algn="ctr">
              <a:lnSpc>
                <a:spcPct val="100000"/>
              </a:lnSpc>
              <a:spcBef>
                <a:spcPts val="0"/>
              </a:spcBef>
              <a:spcAft>
                <a:spcPts val="0"/>
              </a:spcAft>
              <a:buSzPts val="1400"/>
              <a:buNone/>
              <a:defRPr sz="800">
                <a:solidFill>
                  <a:schemeClr val="dk1"/>
                </a:solidFill>
                <a:latin typeface="Arial"/>
                <a:ea typeface="Arial"/>
                <a:cs typeface="Arial"/>
                <a:sym typeface="Arial"/>
              </a:defRPr>
            </a:lvl1pPr>
            <a:lvl2pPr lvl="1"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50" name="Google Shape;350;p93"/>
          <p:cNvSpPr txBox="1"/>
          <p:nvPr>
            <p:ph idx="12" type="sldNum"/>
          </p:nvPr>
        </p:nvSpPr>
        <p:spPr>
          <a:xfrm>
            <a:off x="6553200" y="4767264"/>
            <a:ext cx="2133600" cy="2739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ative Graph/Chart">
  <p:cSld name="Comparative Graph/Chart">
    <p:spTree>
      <p:nvGrpSpPr>
        <p:cNvPr id="351" name="Shape 351"/>
        <p:cNvGrpSpPr/>
        <p:nvPr/>
      </p:nvGrpSpPr>
      <p:grpSpPr>
        <a:xfrm>
          <a:off x="0" y="0"/>
          <a:ext cx="0" cy="0"/>
          <a:chOff x="0" y="0"/>
          <a:chExt cx="0" cy="0"/>
        </a:xfrm>
      </p:grpSpPr>
      <p:sp>
        <p:nvSpPr>
          <p:cNvPr id="352" name="Google Shape;352;p94"/>
          <p:cNvSpPr txBox="1"/>
          <p:nvPr>
            <p:ph type="title"/>
          </p:nvPr>
        </p:nvSpPr>
        <p:spPr>
          <a:xfrm>
            <a:off x="457200" y="205981"/>
            <a:ext cx="8229600" cy="3984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1400"/>
              <a:buFont typeface="Arial Black"/>
              <a:buNone/>
              <a:defRPr b="0" i="0" sz="2500" u="none" cap="none" strike="noStrike">
                <a:solidFill>
                  <a:schemeClr val="dk1"/>
                </a:solidFill>
                <a:latin typeface="Arial Black"/>
                <a:ea typeface="Arial Black"/>
                <a:cs typeface="Arial Black"/>
                <a:sym typeface="Arial Black"/>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353" name="Google Shape;353;p94"/>
          <p:cNvSpPr txBox="1"/>
          <p:nvPr>
            <p:ph idx="1" type="body"/>
          </p:nvPr>
        </p:nvSpPr>
        <p:spPr>
          <a:xfrm>
            <a:off x="457205" y="765468"/>
            <a:ext cx="4117800" cy="3829200"/>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00000"/>
              </a:lnSpc>
              <a:spcBef>
                <a:spcPts val="340"/>
              </a:spcBef>
              <a:spcAft>
                <a:spcPts val="0"/>
              </a:spcAft>
              <a:buClr>
                <a:schemeClr val="dk1"/>
              </a:buClr>
              <a:buSzPts val="1400"/>
              <a:buFont typeface="Arial"/>
              <a:buNone/>
              <a:defRPr b="0" i="0" sz="1700" u="none" cap="none" strike="noStrike">
                <a:solidFill>
                  <a:schemeClr val="dk1"/>
                </a:solidFill>
                <a:latin typeface="Arial"/>
                <a:ea typeface="Arial"/>
                <a:cs typeface="Arial"/>
                <a:sym typeface="Arial"/>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54" name="Google Shape;354;p94"/>
          <p:cNvSpPr txBox="1"/>
          <p:nvPr>
            <p:ph idx="10" type="dt"/>
          </p:nvPr>
        </p:nvSpPr>
        <p:spPr>
          <a:xfrm>
            <a:off x="457200" y="4767264"/>
            <a:ext cx="2133600" cy="273900"/>
          </a:xfrm>
          <a:prstGeom prst="rect">
            <a:avLst/>
          </a:prstGeom>
          <a:noFill/>
          <a:ln>
            <a:noFill/>
          </a:ln>
        </p:spPr>
        <p:txBody>
          <a:bodyPr anchorCtr="0" anchor="t" bIns="91425" lIns="91425" spcFirstLastPara="1" rIns="91425" wrap="square" tIns="91425">
            <a:noAutofit/>
          </a:bodyPr>
          <a:lstStyle>
            <a:lvl1pPr lvl="0" marR="0" algn="l">
              <a:lnSpc>
                <a:spcPct val="100000"/>
              </a:lnSpc>
              <a:spcBef>
                <a:spcPts val="0"/>
              </a:spcBef>
              <a:spcAft>
                <a:spcPts val="0"/>
              </a:spcAft>
              <a:buSzPts val="1400"/>
              <a:buNone/>
              <a:defRPr sz="800">
                <a:solidFill>
                  <a:schemeClr val="dk1"/>
                </a:solidFill>
                <a:latin typeface="Arial"/>
                <a:ea typeface="Arial"/>
                <a:cs typeface="Arial"/>
                <a:sym typeface="Arial"/>
              </a:defRPr>
            </a:lvl1pPr>
            <a:lvl2pPr lvl="1"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55" name="Google Shape;355;p94"/>
          <p:cNvSpPr txBox="1"/>
          <p:nvPr>
            <p:ph idx="11" type="ftr"/>
          </p:nvPr>
        </p:nvSpPr>
        <p:spPr>
          <a:xfrm>
            <a:off x="3124200" y="4767264"/>
            <a:ext cx="2895600" cy="273900"/>
          </a:xfrm>
          <a:prstGeom prst="rect">
            <a:avLst/>
          </a:prstGeom>
          <a:noFill/>
          <a:ln>
            <a:noFill/>
          </a:ln>
        </p:spPr>
        <p:txBody>
          <a:bodyPr anchorCtr="0" anchor="t" bIns="91425" lIns="91425" spcFirstLastPara="1" rIns="91425" wrap="square" tIns="91425">
            <a:noAutofit/>
          </a:bodyPr>
          <a:lstStyle>
            <a:lvl1pPr lvl="0" marR="0" algn="ctr">
              <a:lnSpc>
                <a:spcPct val="100000"/>
              </a:lnSpc>
              <a:spcBef>
                <a:spcPts val="0"/>
              </a:spcBef>
              <a:spcAft>
                <a:spcPts val="0"/>
              </a:spcAft>
              <a:buSzPts val="1400"/>
              <a:buNone/>
              <a:defRPr sz="800">
                <a:solidFill>
                  <a:schemeClr val="dk1"/>
                </a:solidFill>
                <a:latin typeface="Arial"/>
                <a:ea typeface="Arial"/>
                <a:cs typeface="Arial"/>
                <a:sym typeface="Arial"/>
              </a:defRPr>
            </a:lvl1pPr>
            <a:lvl2pPr lvl="1"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56" name="Google Shape;356;p94"/>
          <p:cNvSpPr txBox="1"/>
          <p:nvPr>
            <p:ph idx="12" type="sldNum"/>
          </p:nvPr>
        </p:nvSpPr>
        <p:spPr>
          <a:xfrm>
            <a:off x="6553200" y="4767264"/>
            <a:ext cx="2133600" cy="2739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
        <p:nvSpPr>
          <p:cNvPr id="357" name="Google Shape;357;p94"/>
          <p:cNvSpPr txBox="1"/>
          <p:nvPr>
            <p:ph idx="2" type="body"/>
          </p:nvPr>
        </p:nvSpPr>
        <p:spPr>
          <a:xfrm>
            <a:off x="4575058" y="765468"/>
            <a:ext cx="4117800" cy="3829200"/>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00000"/>
              </a:lnSpc>
              <a:spcBef>
                <a:spcPts val="340"/>
              </a:spcBef>
              <a:spcAft>
                <a:spcPts val="0"/>
              </a:spcAft>
              <a:buClr>
                <a:schemeClr val="dk1"/>
              </a:buClr>
              <a:buSzPts val="1400"/>
              <a:buFont typeface="Arial"/>
              <a:buNone/>
              <a:defRPr b="0" i="0" sz="1700" u="none" cap="none" strike="noStrike">
                <a:solidFill>
                  <a:schemeClr val="dk1"/>
                </a:solidFill>
                <a:latin typeface="Arial"/>
                <a:ea typeface="Arial"/>
                <a:cs typeface="Arial"/>
                <a:sym typeface="Arial"/>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py">
  <p:cSld name="copy">
    <p:spTree>
      <p:nvGrpSpPr>
        <p:cNvPr id="358" name="Shape 358"/>
        <p:cNvGrpSpPr/>
        <p:nvPr/>
      </p:nvGrpSpPr>
      <p:grpSpPr>
        <a:xfrm>
          <a:off x="0" y="0"/>
          <a:ext cx="0" cy="0"/>
          <a:chOff x="0" y="0"/>
          <a:chExt cx="0" cy="0"/>
        </a:xfrm>
      </p:grpSpPr>
      <p:sp>
        <p:nvSpPr>
          <p:cNvPr id="359" name="Google Shape;359;p95"/>
          <p:cNvSpPr txBox="1"/>
          <p:nvPr>
            <p:ph idx="10" type="dt"/>
          </p:nvPr>
        </p:nvSpPr>
        <p:spPr>
          <a:xfrm>
            <a:off x="457200" y="4767264"/>
            <a:ext cx="2133600" cy="273900"/>
          </a:xfrm>
          <a:prstGeom prst="rect">
            <a:avLst/>
          </a:prstGeom>
          <a:noFill/>
          <a:ln>
            <a:noFill/>
          </a:ln>
        </p:spPr>
        <p:txBody>
          <a:bodyPr anchorCtr="0" anchor="t" bIns="91425" lIns="91425" spcFirstLastPara="1" rIns="91425" wrap="square" tIns="91425">
            <a:noAutofit/>
          </a:bodyPr>
          <a:lstStyle>
            <a:lvl1pPr lvl="0" marR="0" algn="l">
              <a:lnSpc>
                <a:spcPct val="100000"/>
              </a:lnSpc>
              <a:spcBef>
                <a:spcPts val="0"/>
              </a:spcBef>
              <a:spcAft>
                <a:spcPts val="0"/>
              </a:spcAft>
              <a:buSzPts val="1400"/>
              <a:buNone/>
              <a:defRPr sz="800">
                <a:solidFill>
                  <a:schemeClr val="dk1"/>
                </a:solidFill>
                <a:latin typeface="Arial"/>
                <a:ea typeface="Arial"/>
                <a:cs typeface="Arial"/>
                <a:sym typeface="Arial"/>
              </a:defRPr>
            </a:lvl1pPr>
            <a:lvl2pPr lvl="1"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60" name="Google Shape;360;p95"/>
          <p:cNvSpPr txBox="1"/>
          <p:nvPr>
            <p:ph idx="11" type="ftr"/>
          </p:nvPr>
        </p:nvSpPr>
        <p:spPr>
          <a:xfrm>
            <a:off x="3124200" y="4767264"/>
            <a:ext cx="2895600" cy="273900"/>
          </a:xfrm>
          <a:prstGeom prst="rect">
            <a:avLst/>
          </a:prstGeom>
          <a:noFill/>
          <a:ln>
            <a:noFill/>
          </a:ln>
        </p:spPr>
        <p:txBody>
          <a:bodyPr anchorCtr="0" anchor="t" bIns="91425" lIns="91425" spcFirstLastPara="1" rIns="91425" wrap="square" tIns="91425">
            <a:noAutofit/>
          </a:bodyPr>
          <a:lstStyle>
            <a:lvl1pPr lvl="0" marR="0" algn="ctr">
              <a:lnSpc>
                <a:spcPct val="100000"/>
              </a:lnSpc>
              <a:spcBef>
                <a:spcPts val="0"/>
              </a:spcBef>
              <a:spcAft>
                <a:spcPts val="0"/>
              </a:spcAft>
              <a:buSzPts val="1400"/>
              <a:buNone/>
              <a:defRPr sz="800">
                <a:solidFill>
                  <a:schemeClr val="dk1"/>
                </a:solidFill>
                <a:latin typeface="Arial"/>
                <a:ea typeface="Arial"/>
                <a:cs typeface="Arial"/>
                <a:sym typeface="Arial"/>
              </a:defRPr>
            </a:lvl1pPr>
            <a:lvl2pPr lvl="1"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61" name="Google Shape;361;p95"/>
          <p:cNvSpPr txBox="1"/>
          <p:nvPr>
            <p:ph idx="12" type="sldNum"/>
          </p:nvPr>
        </p:nvSpPr>
        <p:spPr>
          <a:xfrm>
            <a:off x="6553200" y="4767264"/>
            <a:ext cx="2133600" cy="2739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
        <p:nvSpPr>
          <p:cNvPr id="362" name="Google Shape;362;p95"/>
          <p:cNvSpPr txBox="1"/>
          <p:nvPr>
            <p:ph idx="1" type="body"/>
          </p:nvPr>
        </p:nvSpPr>
        <p:spPr>
          <a:xfrm>
            <a:off x="457200" y="859022"/>
            <a:ext cx="8229600" cy="3751200"/>
          </a:xfrm>
          <a:prstGeom prst="rect">
            <a:avLst/>
          </a:prstGeom>
          <a:noFill/>
          <a:ln>
            <a:noFill/>
          </a:ln>
        </p:spPr>
        <p:txBody>
          <a:bodyPr anchorCtr="0" anchor="t" bIns="91425" lIns="91425" spcFirstLastPara="1" rIns="91425" wrap="square" tIns="91425">
            <a:noAutofit/>
          </a:bodyPr>
          <a:lstStyle>
            <a:lvl1pPr indent="-336550" lvl="0" marL="457200" marR="0" rtl="0" algn="l">
              <a:lnSpc>
                <a:spcPct val="100000"/>
              </a:lnSpc>
              <a:spcBef>
                <a:spcPts val="340"/>
              </a:spcBef>
              <a:spcAft>
                <a:spcPts val="0"/>
              </a:spcAft>
              <a:buClr>
                <a:schemeClr val="dk1"/>
              </a:buClr>
              <a:buSzPts val="1700"/>
              <a:buFont typeface="Arial"/>
              <a:buChar char="•"/>
              <a:defRPr b="0" i="0" sz="1700" u="none" cap="none" strike="noStrike">
                <a:solidFill>
                  <a:schemeClr val="dk1"/>
                </a:solidFill>
                <a:latin typeface="Arial"/>
                <a:ea typeface="Arial"/>
                <a:cs typeface="Arial"/>
                <a:sym typeface="Arial"/>
              </a:defRPr>
            </a:lvl1pPr>
            <a:lvl2pPr indent="-295275" lvl="1" marL="914400" marR="0" rtl="0" algn="l">
              <a:lnSpc>
                <a:spcPct val="100000"/>
              </a:lnSpc>
              <a:spcBef>
                <a:spcPts val="300"/>
              </a:spcBef>
              <a:spcAft>
                <a:spcPts val="0"/>
              </a:spcAft>
              <a:buClr>
                <a:schemeClr val="dk1"/>
              </a:buClr>
              <a:buSzPts val="1050"/>
              <a:buFont typeface="Courier New"/>
              <a:buChar char="o"/>
              <a:defRPr b="0" i="0" sz="1500" u="none" cap="none" strike="noStrike">
                <a:solidFill>
                  <a:schemeClr val="dk1"/>
                </a:solidFill>
                <a:latin typeface="Arial"/>
                <a:ea typeface="Arial"/>
                <a:cs typeface="Arial"/>
                <a:sym typeface="Arial"/>
              </a:defRPr>
            </a:lvl2pPr>
            <a:lvl3pPr indent="-304800" lvl="2" marL="1371600" marR="0" rtl="0" algn="l">
              <a:lnSpc>
                <a:spcPct val="100000"/>
              </a:lnSpc>
              <a:spcBef>
                <a:spcPts val="24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63" name="Google Shape;363;p95"/>
          <p:cNvSpPr txBox="1"/>
          <p:nvPr>
            <p:ph type="title"/>
          </p:nvPr>
        </p:nvSpPr>
        <p:spPr>
          <a:xfrm>
            <a:off x="457200" y="205981"/>
            <a:ext cx="8229600" cy="3984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1400"/>
              <a:buFont typeface="Arial Black"/>
              <a:buNone/>
              <a:defRPr b="0" i="0" sz="2500" u="none" cap="none" strike="noStrike">
                <a:solidFill>
                  <a:schemeClr val="dk1"/>
                </a:solidFill>
                <a:latin typeface="Arial Black"/>
                <a:ea typeface="Arial Black"/>
                <a:cs typeface="Arial Black"/>
                <a:sym typeface="Arial Black"/>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py - Green">
  <p:cSld name="Copy - Green">
    <p:spTree>
      <p:nvGrpSpPr>
        <p:cNvPr id="364" name="Shape 364"/>
        <p:cNvGrpSpPr/>
        <p:nvPr/>
      </p:nvGrpSpPr>
      <p:grpSpPr>
        <a:xfrm>
          <a:off x="0" y="0"/>
          <a:ext cx="0" cy="0"/>
          <a:chOff x="0" y="0"/>
          <a:chExt cx="0" cy="0"/>
        </a:xfrm>
      </p:grpSpPr>
      <p:sp>
        <p:nvSpPr>
          <p:cNvPr id="365" name="Google Shape;365;p96"/>
          <p:cNvSpPr/>
          <p:nvPr/>
        </p:nvSpPr>
        <p:spPr>
          <a:xfrm>
            <a:off x="0" y="0"/>
            <a:ext cx="9144000" cy="7740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366" name="Google Shape;366;p96"/>
          <p:cNvSpPr txBox="1"/>
          <p:nvPr>
            <p:ph idx="10" type="dt"/>
          </p:nvPr>
        </p:nvSpPr>
        <p:spPr>
          <a:xfrm>
            <a:off x="457200" y="4767264"/>
            <a:ext cx="2133600" cy="273900"/>
          </a:xfrm>
          <a:prstGeom prst="rect">
            <a:avLst/>
          </a:prstGeom>
          <a:noFill/>
          <a:ln>
            <a:noFill/>
          </a:ln>
        </p:spPr>
        <p:txBody>
          <a:bodyPr anchorCtr="0" anchor="t" bIns="91425" lIns="91425" spcFirstLastPara="1" rIns="91425" wrap="square" tIns="91425">
            <a:noAutofit/>
          </a:bodyPr>
          <a:lstStyle>
            <a:lvl1pPr lvl="0" marR="0" algn="l">
              <a:lnSpc>
                <a:spcPct val="100000"/>
              </a:lnSpc>
              <a:spcBef>
                <a:spcPts val="0"/>
              </a:spcBef>
              <a:spcAft>
                <a:spcPts val="0"/>
              </a:spcAft>
              <a:buSzPts val="1400"/>
              <a:buNone/>
              <a:defRPr sz="800">
                <a:solidFill>
                  <a:schemeClr val="dk1"/>
                </a:solidFill>
                <a:latin typeface="Arial"/>
                <a:ea typeface="Arial"/>
                <a:cs typeface="Arial"/>
                <a:sym typeface="Arial"/>
              </a:defRPr>
            </a:lvl1pPr>
            <a:lvl2pPr lvl="1"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67" name="Google Shape;367;p96"/>
          <p:cNvSpPr txBox="1"/>
          <p:nvPr>
            <p:ph idx="11" type="ftr"/>
          </p:nvPr>
        </p:nvSpPr>
        <p:spPr>
          <a:xfrm>
            <a:off x="3124200" y="4767264"/>
            <a:ext cx="2895600" cy="273900"/>
          </a:xfrm>
          <a:prstGeom prst="rect">
            <a:avLst/>
          </a:prstGeom>
          <a:noFill/>
          <a:ln>
            <a:noFill/>
          </a:ln>
        </p:spPr>
        <p:txBody>
          <a:bodyPr anchorCtr="0" anchor="t" bIns="91425" lIns="91425" spcFirstLastPara="1" rIns="91425" wrap="square" tIns="91425">
            <a:noAutofit/>
          </a:bodyPr>
          <a:lstStyle>
            <a:lvl1pPr lvl="0" marR="0" algn="ctr">
              <a:lnSpc>
                <a:spcPct val="100000"/>
              </a:lnSpc>
              <a:spcBef>
                <a:spcPts val="0"/>
              </a:spcBef>
              <a:spcAft>
                <a:spcPts val="0"/>
              </a:spcAft>
              <a:buSzPts val="1400"/>
              <a:buNone/>
              <a:defRPr sz="800">
                <a:solidFill>
                  <a:schemeClr val="dk1"/>
                </a:solidFill>
                <a:latin typeface="Arial"/>
                <a:ea typeface="Arial"/>
                <a:cs typeface="Arial"/>
                <a:sym typeface="Arial"/>
              </a:defRPr>
            </a:lvl1pPr>
            <a:lvl2pPr lvl="1"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68" name="Google Shape;368;p96"/>
          <p:cNvSpPr txBox="1"/>
          <p:nvPr>
            <p:ph idx="12" type="sldNum"/>
          </p:nvPr>
        </p:nvSpPr>
        <p:spPr>
          <a:xfrm>
            <a:off x="6553200" y="4767264"/>
            <a:ext cx="2133600" cy="2739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
        <p:nvSpPr>
          <p:cNvPr id="369" name="Google Shape;369;p96"/>
          <p:cNvSpPr txBox="1"/>
          <p:nvPr>
            <p:ph idx="1" type="body"/>
          </p:nvPr>
        </p:nvSpPr>
        <p:spPr>
          <a:xfrm>
            <a:off x="457200" y="1159671"/>
            <a:ext cx="8229600" cy="3450300"/>
          </a:xfrm>
          <a:prstGeom prst="rect">
            <a:avLst/>
          </a:prstGeom>
          <a:noFill/>
          <a:ln>
            <a:noFill/>
          </a:ln>
        </p:spPr>
        <p:txBody>
          <a:bodyPr anchorCtr="0" anchor="t" bIns="91425" lIns="91425" spcFirstLastPara="1" rIns="91425" wrap="square" tIns="91425">
            <a:noAutofit/>
          </a:bodyPr>
          <a:lstStyle>
            <a:lvl1pPr indent="-336550" lvl="0" marL="457200" marR="0" rtl="0" algn="l">
              <a:lnSpc>
                <a:spcPct val="100000"/>
              </a:lnSpc>
              <a:spcBef>
                <a:spcPts val="340"/>
              </a:spcBef>
              <a:spcAft>
                <a:spcPts val="0"/>
              </a:spcAft>
              <a:buClr>
                <a:schemeClr val="dk1"/>
              </a:buClr>
              <a:buSzPts val="1700"/>
              <a:buFont typeface="Arial"/>
              <a:buChar char="•"/>
              <a:defRPr b="0" i="0" sz="1700" u="none" cap="none" strike="noStrike">
                <a:solidFill>
                  <a:schemeClr val="dk1"/>
                </a:solidFill>
                <a:latin typeface="Arial"/>
                <a:ea typeface="Arial"/>
                <a:cs typeface="Arial"/>
                <a:sym typeface="Arial"/>
              </a:defRPr>
            </a:lvl1pPr>
            <a:lvl2pPr indent="-295275" lvl="1" marL="914400" marR="0" rtl="0" algn="l">
              <a:lnSpc>
                <a:spcPct val="100000"/>
              </a:lnSpc>
              <a:spcBef>
                <a:spcPts val="300"/>
              </a:spcBef>
              <a:spcAft>
                <a:spcPts val="0"/>
              </a:spcAft>
              <a:buClr>
                <a:schemeClr val="dk1"/>
              </a:buClr>
              <a:buSzPts val="1050"/>
              <a:buFont typeface="Courier New"/>
              <a:buChar char="o"/>
              <a:defRPr b="0" i="0" sz="1500" u="none" cap="none" strike="noStrike">
                <a:solidFill>
                  <a:schemeClr val="dk1"/>
                </a:solidFill>
                <a:latin typeface="Arial"/>
                <a:ea typeface="Arial"/>
                <a:cs typeface="Arial"/>
                <a:sym typeface="Arial"/>
              </a:defRPr>
            </a:lvl2pPr>
            <a:lvl3pPr indent="-304800" lvl="2" marL="1371600" marR="0" rtl="0" algn="l">
              <a:lnSpc>
                <a:spcPct val="100000"/>
              </a:lnSpc>
              <a:spcBef>
                <a:spcPts val="24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70" name="Google Shape;370;p96"/>
          <p:cNvSpPr txBox="1"/>
          <p:nvPr>
            <p:ph type="title"/>
          </p:nvPr>
        </p:nvSpPr>
        <p:spPr>
          <a:xfrm>
            <a:off x="457200" y="205981"/>
            <a:ext cx="8229600" cy="3984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1400"/>
              <a:buFont typeface="Arial Black"/>
              <a:buNone/>
              <a:defRPr b="0" i="0" sz="2500" u="none" cap="none" strike="noStrike">
                <a:solidFill>
                  <a:schemeClr val="dk1"/>
                </a:solidFill>
                <a:latin typeface="Arial Black"/>
                <a:ea typeface="Arial Black"/>
                <a:cs typeface="Arial Black"/>
                <a:sym typeface="Arial Black"/>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py - Blue">
  <p:cSld name="Copy - Blue">
    <p:spTree>
      <p:nvGrpSpPr>
        <p:cNvPr id="371" name="Shape 371"/>
        <p:cNvGrpSpPr/>
        <p:nvPr/>
      </p:nvGrpSpPr>
      <p:grpSpPr>
        <a:xfrm>
          <a:off x="0" y="0"/>
          <a:ext cx="0" cy="0"/>
          <a:chOff x="0" y="0"/>
          <a:chExt cx="0" cy="0"/>
        </a:xfrm>
      </p:grpSpPr>
      <p:sp>
        <p:nvSpPr>
          <p:cNvPr id="372" name="Google Shape;372;p97"/>
          <p:cNvSpPr/>
          <p:nvPr/>
        </p:nvSpPr>
        <p:spPr>
          <a:xfrm>
            <a:off x="0" y="0"/>
            <a:ext cx="9144000" cy="774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373" name="Google Shape;373;p97"/>
          <p:cNvSpPr txBox="1"/>
          <p:nvPr>
            <p:ph idx="10" type="dt"/>
          </p:nvPr>
        </p:nvSpPr>
        <p:spPr>
          <a:xfrm>
            <a:off x="457200" y="4767264"/>
            <a:ext cx="2133600" cy="273900"/>
          </a:xfrm>
          <a:prstGeom prst="rect">
            <a:avLst/>
          </a:prstGeom>
          <a:noFill/>
          <a:ln>
            <a:noFill/>
          </a:ln>
        </p:spPr>
        <p:txBody>
          <a:bodyPr anchorCtr="0" anchor="t" bIns="91425" lIns="91425" spcFirstLastPara="1" rIns="91425" wrap="square" tIns="91425">
            <a:noAutofit/>
          </a:bodyPr>
          <a:lstStyle>
            <a:lvl1pPr lvl="0" marR="0" algn="l">
              <a:lnSpc>
                <a:spcPct val="100000"/>
              </a:lnSpc>
              <a:spcBef>
                <a:spcPts val="0"/>
              </a:spcBef>
              <a:spcAft>
                <a:spcPts val="0"/>
              </a:spcAft>
              <a:buSzPts val="1400"/>
              <a:buNone/>
              <a:defRPr sz="800">
                <a:solidFill>
                  <a:schemeClr val="dk1"/>
                </a:solidFill>
                <a:latin typeface="Arial"/>
                <a:ea typeface="Arial"/>
                <a:cs typeface="Arial"/>
                <a:sym typeface="Arial"/>
              </a:defRPr>
            </a:lvl1pPr>
            <a:lvl2pPr lvl="1"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74" name="Google Shape;374;p97"/>
          <p:cNvSpPr txBox="1"/>
          <p:nvPr>
            <p:ph idx="12" type="sldNum"/>
          </p:nvPr>
        </p:nvSpPr>
        <p:spPr>
          <a:xfrm>
            <a:off x="6553200" y="4767264"/>
            <a:ext cx="2133600" cy="2739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
        <p:nvSpPr>
          <p:cNvPr id="375" name="Google Shape;375;p97"/>
          <p:cNvSpPr txBox="1"/>
          <p:nvPr>
            <p:ph idx="1" type="body"/>
          </p:nvPr>
        </p:nvSpPr>
        <p:spPr>
          <a:xfrm>
            <a:off x="457200" y="1159671"/>
            <a:ext cx="8229600" cy="3450300"/>
          </a:xfrm>
          <a:prstGeom prst="rect">
            <a:avLst/>
          </a:prstGeom>
          <a:noFill/>
          <a:ln>
            <a:noFill/>
          </a:ln>
        </p:spPr>
        <p:txBody>
          <a:bodyPr anchorCtr="0" anchor="t" bIns="91425" lIns="91425" spcFirstLastPara="1" rIns="91425" wrap="square" tIns="91425">
            <a:noAutofit/>
          </a:bodyPr>
          <a:lstStyle>
            <a:lvl1pPr indent="-336550" lvl="0" marL="457200" marR="0" rtl="0" algn="l">
              <a:lnSpc>
                <a:spcPct val="100000"/>
              </a:lnSpc>
              <a:spcBef>
                <a:spcPts val="340"/>
              </a:spcBef>
              <a:spcAft>
                <a:spcPts val="0"/>
              </a:spcAft>
              <a:buClr>
                <a:schemeClr val="dk1"/>
              </a:buClr>
              <a:buSzPts val="1700"/>
              <a:buFont typeface="Arial"/>
              <a:buChar char="•"/>
              <a:defRPr b="0" i="0" sz="1700" u="none" cap="none" strike="noStrike">
                <a:solidFill>
                  <a:schemeClr val="dk1"/>
                </a:solidFill>
                <a:latin typeface="Arial"/>
                <a:ea typeface="Arial"/>
                <a:cs typeface="Arial"/>
                <a:sym typeface="Arial"/>
              </a:defRPr>
            </a:lvl1pPr>
            <a:lvl2pPr indent="-295275" lvl="1" marL="914400" marR="0" rtl="0" algn="l">
              <a:lnSpc>
                <a:spcPct val="100000"/>
              </a:lnSpc>
              <a:spcBef>
                <a:spcPts val="300"/>
              </a:spcBef>
              <a:spcAft>
                <a:spcPts val="0"/>
              </a:spcAft>
              <a:buClr>
                <a:schemeClr val="dk1"/>
              </a:buClr>
              <a:buSzPts val="1050"/>
              <a:buFont typeface="Courier New"/>
              <a:buChar char="o"/>
              <a:defRPr b="0" i="0" sz="1500" u="none" cap="none" strike="noStrike">
                <a:solidFill>
                  <a:schemeClr val="dk1"/>
                </a:solidFill>
                <a:latin typeface="Arial"/>
                <a:ea typeface="Arial"/>
                <a:cs typeface="Arial"/>
                <a:sym typeface="Arial"/>
              </a:defRPr>
            </a:lvl2pPr>
            <a:lvl3pPr indent="-304800" lvl="2" marL="1371600" marR="0" rtl="0" algn="l">
              <a:lnSpc>
                <a:spcPct val="100000"/>
              </a:lnSpc>
              <a:spcBef>
                <a:spcPts val="24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76" name="Google Shape;376;p97"/>
          <p:cNvSpPr txBox="1"/>
          <p:nvPr>
            <p:ph type="title"/>
          </p:nvPr>
        </p:nvSpPr>
        <p:spPr>
          <a:xfrm>
            <a:off x="457200" y="205981"/>
            <a:ext cx="8229600" cy="3984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lt1"/>
              </a:buClr>
              <a:buSzPts val="1400"/>
              <a:buFont typeface="Arial Black"/>
              <a:buNone/>
              <a:defRPr b="0" i="0" sz="2500" u="none" cap="none" strike="noStrike">
                <a:solidFill>
                  <a:schemeClr val="lt1"/>
                </a:solidFill>
                <a:latin typeface="Arial Black"/>
                <a:ea typeface="Arial Black"/>
                <a:cs typeface="Arial Black"/>
                <a:sym typeface="Arial Black"/>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377" name="Google Shape;377;p97"/>
          <p:cNvSpPr txBox="1"/>
          <p:nvPr/>
        </p:nvSpPr>
        <p:spPr>
          <a:xfrm>
            <a:off x="2901700" y="4781225"/>
            <a:ext cx="3000000" cy="3624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800"/>
              <a:buFont typeface="Arial"/>
              <a:buNone/>
            </a:pPr>
            <a:r>
              <a:rPr b="0" i="0" lang="en" sz="800" u="none" cap="none" strike="noStrike">
                <a:solidFill>
                  <a:schemeClr val="dk1"/>
                </a:solidFill>
                <a:latin typeface="Arial Black"/>
                <a:ea typeface="Arial Black"/>
                <a:cs typeface="Arial Black"/>
                <a:sym typeface="Arial Black"/>
              </a:rPr>
              <a:t>Logitech</a:t>
            </a:r>
            <a:r>
              <a:rPr b="0" i="0" lang="en" sz="800" u="none" cap="none" strike="noStrike">
                <a:solidFill>
                  <a:schemeClr val="dk1"/>
                </a:solidFill>
                <a:latin typeface="Arial"/>
                <a:ea typeface="Arial"/>
                <a:cs typeface="Arial"/>
                <a:sym typeface="Arial"/>
              </a:rPr>
              <a:t>    CONFIDENTIAL: NOT FOR DISTRIBUTION</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py - Orange">
  <p:cSld name="Copy - Orange">
    <p:spTree>
      <p:nvGrpSpPr>
        <p:cNvPr id="378" name="Shape 378"/>
        <p:cNvGrpSpPr/>
        <p:nvPr/>
      </p:nvGrpSpPr>
      <p:grpSpPr>
        <a:xfrm>
          <a:off x="0" y="0"/>
          <a:ext cx="0" cy="0"/>
          <a:chOff x="0" y="0"/>
          <a:chExt cx="0" cy="0"/>
        </a:xfrm>
      </p:grpSpPr>
      <p:sp>
        <p:nvSpPr>
          <p:cNvPr id="379" name="Google Shape;379;p98"/>
          <p:cNvSpPr/>
          <p:nvPr/>
        </p:nvSpPr>
        <p:spPr>
          <a:xfrm>
            <a:off x="0" y="0"/>
            <a:ext cx="9144000" cy="7740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380" name="Google Shape;380;p98"/>
          <p:cNvSpPr txBox="1"/>
          <p:nvPr>
            <p:ph idx="10" type="dt"/>
          </p:nvPr>
        </p:nvSpPr>
        <p:spPr>
          <a:xfrm>
            <a:off x="457200" y="4767264"/>
            <a:ext cx="2133600" cy="273900"/>
          </a:xfrm>
          <a:prstGeom prst="rect">
            <a:avLst/>
          </a:prstGeom>
          <a:noFill/>
          <a:ln>
            <a:noFill/>
          </a:ln>
        </p:spPr>
        <p:txBody>
          <a:bodyPr anchorCtr="0" anchor="t" bIns="91425" lIns="91425" spcFirstLastPara="1" rIns="91425" wrap="square" tIns="91425">
            <a:noAutofit/>
          </a:bodyPr>
          <a:lstStyle>
            <a:lvl1pPr lvl="0" marR="0" algn="l">
              <a:lnSpc>
                <a:spcPct val="100000"/>
              </a:lnSpc>
              <a:spcBef>
                <a:spcPts val="0"/>
              </a:spcBef>
              <a:spcAft>
                <a:spcPts val="0"/>
              </a:spcAft>
              <a:buSzPts val="1400"/>
              <a:buNone/>
              <a:defRPr sz="800">
                <a:solidFill>
                  <a:schemeClr val="dk1"/>
                </a:solidFill>
                <a:latin typeface="Arial"/>
                <a:ea typeface="Arial"/>
                <a:cs typeface="Arial"/>
                <a:sym typeface="Arial"/>
              </a:defRPr>
            </a:lvl1pPr>
            <a:lvl2pPr lvl="1"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81" name="Google Shape;381;p98"/>
          <p:cNvSpPr txBox="1"/>
          <p:nvPr>
            <p:ph idx="11" type="ftr"/>
          </p:nvPr>
        </p:nvSpPr>
        <p:spPr>
          <a:xfrm>
            <a:off x="3124200" y="4767264"/>
            <a:ext cx="2895600" cy="273900"/>
          </a:xfrm>
          <a:prstGeom prst="rect">
            <a:avLst/>
          </a:prstGeom>
          <a:noFill/>
          <a:ln>
            <a:noFill/>
          </a:ln>
        </p:spPr>
        <p:txBody>
          <a:bodyPr anchorCtr="0" anchor="t" bIns="91425" lIns="91425" spcFirstLastPara="1" rIns="91425" wrap="square" tIns="91425">
            <a:noAutofit/>
          </a:bodyPr>
          <a:lstStyle>
            <a:lvl1pPr lvl="0" marR="0" algn="ctr">
              <a:lnSpc>
                <a:spcPct val="100000"/>
              </a:lnSpc>
              <a:spcBef>
                <a:spcPts val="0"/>
              </a:spcBef>
              <a:spcAft>
                <a:spcPts val="0"/>
              </a:spcAft>
              <a:buSzPts val="1400"/>
              <a:buNone/>
              <a:defRPr sz="800">
                <a:solidFill>
                  <a:schemeClr val="dk1"/>
                </a:solidFill>
                <a:latin typeface="Arial"/>
                <a:ea typeface="Arial"/>
                <a:cs typeface="Arial"/>
                <a:sym typeface="Arial"/>
              </a:defRPr>
            </a:lvl1pPr>
            <a:lvl2pPr lvl="1"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82" name="Google Shape;382;p98"/>
          <p:cNvSpPr txBox="1"/>
          <p:nvPr>
            <p:ph idx="12" type="sldNum"/>
          </p:nvPr>
        </p:nvSpPr>
        <p:spPr>
          <a:xfrm>
            <a:off x="6553200" y="4767264"/>
            <a:ext cx="2133600" cy="2739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
        <p:nvSpPr>
          <p:cNvPr id="383" name="Google Shape;383;p98"/>
          <p:cNvSpPr txBox="1"/>
          <p:nvPr>
            <p:ph idx="1" type="body"/>
          </p:nvPr>
        </p:nvSpPr>
        <p:spPr>
          <a:xfrm>
            <a:off x="457200" y="1159671"/>
            <a:ext cx="8229600" cy="3450300"/>
          </a:xfrm>
          <a:prstGeom prst="rect">
            <a:avLst/>
          </a:prstGeom>
          <a:noFill/>
          <a:ln>
            <a:noFill/>
          </a:ln>
        </p:spPr>
        <p:txBody>
          <a:bodyPr anchorCtr="0" anchor="t" bIns="91425" lIns="91425" spcFirstLastPara="1" rIns="91425" wrap="square" tIns="91425">
            <a:noAutofit/>
          </a:bodyPr>
          <a:lstStyle>
            <a:lvl1pPr indent="-336550" lvl="0" marL="457200" marR="0" rtl="0" algn="l">
              <a:lnSpc>
                <a:spcPct val="100000"/>
              </a:lnSpc>
              <a:spcBef>
                <a:spcPts val="340"/>
              </a:spcBef>
              <a:spcAft>
                <a:spcPts val="0"/>
              </a:spcAft>
              <a:buClr>
                <a:schemeClr val="dk1"/>
              </a:buClr>
              <a:buSzPts val="1700"/>
              <a:buFont typeface="Arial"/>
              <a:buChar char="•"/>
              <a:defRPr b="0" i="0" sz="1700" u="none" cap="none" strike="noStrike">
                <a:solidFill>
                  <a:schemeClr val="dk1"/>
                </a:solidFill>
                <a:latin typeface="Arial"/>
                <a:ea typeface="Arial"/>
                <a:cs typeface="Arial"/>
                <a:sym typeface="Arial"/>
              </a:defRPr>
            </a:lvl1pPr>
            <a:lvl2pPr indent="-295275" lvl="1" marL="914400" marR="0" rtl="0" algn="l">
              <a:lnSpc>
                <a:spcPct val="100000"/>
              </a:lnSpc>
              <a:spcBef>
                <a:spcPts val="300"/>
              </a:spcBef>
              <a:spcAft>
                <a:spcPts val="0"/>
              </a:spcAft>
              <a:buClr>
                <a:schemeClr val="dk1"/>
              </a:buClr>
              <a:buSzPts val="1050"/>
              <a:buFont typeface="Courier New"/>
              <a:buChar char="o"/>
              <a:defRPr b="0" i="0" sz="1500" u="none" cap="none" strike="noStrike">
                <a:solidFill>
                  <a:schemeClr val="dk1"/>
                </a:solidFill>
                <a:latin typeface="Arial"/>
                <a:ea typeface="Arial"/>
                <a:cs typeface="Arial"/>
                <a:sym typeface="Arial"/>
              </a:defRPr>
            </a:lvl2pPr>
            <a:lvl3pPr indent="-304800" lvl="2" marL="1371600" marR="0" rtl="0" algn="l">
              <a:lnSpc>
                <a:spcPct val="100000"/>
              </a:lnSpc>
              <a:spcBef>
                <a:spcPts val="24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84" name="Google Shape;384;p98"/>
          <p:cNvSpPr txBox="1"/>
          <p:nvPr>
            <p:ph type="title"/>
          </p:nvPr>
        </p:nvSpPr>
        <p:spPr>
          <a:xfrm>
            <a:off x="457200" y="205981"/>
            <a:ext cx="8229600" cy="3984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1400"/>
              <a:buFont typeface="Arial Black"/>
              <a:buNone/>
              <a:defRPr b="0" i="0" sz="2500" u="none" cap="none" strike="noStrike">
                <a:solidFill>
                  <a:schemeClr val="dk1"/>
                </a:solidFill>
                <a:latin typeface="Arial Black"/>
                <a:ea typeface="Arial Black"/>
                <a:cs typeface="Arial Black"/>
                <a:sym typeface="Arial Black"/>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py - Red">
  <p:cSld name="Copy - Red">
    <p:spTree>
      <p:nvGrpSpPr>
        <p:cNvPr id="385" name="Shape 385"/>
        <p:cNvGrpSpPr/>
        <p:nvPr/>
      </p:nvGrpSpPr>
      <p:grpSpPr>
        <a:xfrm>
          <a:off x="0" y="0"/>
          <a:ext cx="0" cy="0"/>
          <a:chOff x="0" y="0"/>
          <a:chExt cx="0" cy="0"/>
        </a:xfrm>
      </p:grpSpPr>
      <p:sp>
        <p:nvSpPr>
          <p:cNvPr id="386" name="Google Shape;386;p99"/>
          <p:cNvSpPr/>
          <p:nvPr/>
        </p:nvSpPr>
        <p:spPr>
          <a:xfrm>
            <a:off x="0" y="0"/>
            <a:ext cx="9144000" cy="774000"/>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387" name="Google Shape;387;p99"/>
          <p:cNvSpPr txBox="1"/>
          <p:nvPr>
            <p:ph idx="10" type="dt"/>
          </p:nvPr>
        </p:nvSpPr>
        <p:spPr>
          <a:xfrm>
            <a:off x="457200" y="4767264"/>
            <a:ext cx="2133600" cy="273900"/>
          </a:xfrm>
          <a:prstGeom prst="rect">
            <a:avLst/>
          </a:prstGeom>
          <a:noFill/>
          <a:ln>
            <a:noFill/>
          </a:ln>
        </p:spPr>
        <p:txBody>
          <a:bodyPr anchorCtr="0" anchor="t" bIns="91425" lIns="91425" spcFirstLastPara="1" rIns="91425" wrap="square" tIns="91425">
            <a:noAutofit/>
          </a:bodyPr>
          <a:lstStyle>
            <a:lvl1pPr lvl="0" marR="0" algn="l">
              <a:lnSpc>
                <a:spcPct val="100000"/>
              </a:lnSpc>
              <a:spcBef>
                <a:spcPts val="0"/>
              </a:spcBef>
              <a:spcAft>
                <a:spcPts val="0"/>
              </a:spcAft>
              <a:buSzPts val="1400"/>
              <a:buNone/>
              <a:defRPr sz="800">
                <a:solidFill>
                  <a:schemeClr val="dk1"/>
                </a:solidFill>
                <a:latin typeface="Arial"/>
                <a:ea typeface="Arial"/>
                <a:cs typeface="Arial"/>
                <a:sym typeface="Arial"/>
              </a:defRPr>
            </a:lvl1pPr>
            <a:lvl2pPr lvl="1"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88" name="Google Shape;388;p99"/>
          <p:cNvSpPr txBox="1"/>
          <p:nvPr>
            <p:ph idx="11" type="ftr"/>
          </p:nvPr>
        </p:nvSpPr>
        <p:spPr>
          <a:xfrm>
            <a:off x="3124200" y="4767264"/>
            <a:ext cx="2895600" cy="273900"/>
          </a:xfrm>
          <a:prstGeom prst="rect">
            <a:avLst/>
          </a:prstGeom>
          <a:noFill/>
          <a:ln>
            <a:noFill/>
          </a:ln>
        </p:spPr>
        <p:txBody>
          <a:bodyPr anchorCtr="0" anchor="t" bIns="91425" lIns="91425" spcFirstLastPara="1" rIns="91425" wrap="square" tIns="91425">
            <a:noAutofit/>
          </a:bodyPr>
          <a:lstStyle>
            <a:lvl1pPr lvl="0" marR="0" algn="ctr">
              <a:lnSpc>
                <a:spcPct val="100000"/>
              </a:lnSpc>
              <a:spcBef>
                <a:spcPts val="0"/>
              </a:spcBef>
              <a:spcAft>
                <a:spcPts val="0"/>
              </a:spcAft>
              <a:buSzPts val="1400"/>
              <a:buNone/>
              <a:defRPr sz="800">
                <a:solidFill>
                  <a:schemeClr val="dk1"/>
                </a:solidFill>
                <a:latin typeface="Arial"/>
                <a:ea typeface="Arial"/>
                <a:cs typeface="Arial"/>
                <a:sym typeface="Arial"/>
              </a:defRPr>
            </a:lvl1pPr>
            <a:lvl2pPr lvl="1"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89" name="Google Shape;389;p99"/>
          <p:cNvSpPr txBox="1"/>
          <p:nvPr>
            <p:ph idx="12" type="sldNum"/>
          </p:nvPr>
        </p:nvSpPr>
        <p:spPr>
          <a:xfrm>
            <a:off x="6553200" y="4767264"/>
            <a:ext cx="2133600" cy="2739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
        <p:nvSpPr>
          <p:cNvPr id="390" name="Google Shape;390;p99"/>
          <p:cNvSpPr txBox="1"/>
          <p:nvPr>
            <p:ph idx="1" type="body"/>
          </p:nvPr>
        </p:nvSpPr>
        <p:spPr>
          <a:xfrm>
            <a:off x="457200" y="1159671"/>
            <a:ext cx="8229600" cy="3450300"/>
          </a:xfrm>
          <a:prstGeom prst="rect">
            <a:avLst/>
          </a:prstGeom>
          <a:noFill/>
          <a:ln>
            <a:noFill/>
          </a:ln>
        </p:spPr>
        <p:txBody>
          <a:bodyPr anchorCtr="0" anchor="t" bIns="91425" lIns="91425" spcFirstLastPara="1" rIns="91425" wrap="square" tIns="91425">
            <a:noAutofit/>
          </a:bodyPr>
          <a:lstStyle>
            <a:lvl1pPr indent="-336550" lvl="0" marL="457200" marR="0" rtl="0" algn="l">
              <a:lnSpc>
                <a:spcPct val="100000"/>
              </a:lnSpc>
              <a:spcBef>
                <a:spcPts val="340"/>
              </a:spcBef>
              <a:spcAft>
                <a:spcPts val="0"/>
              </a:spcAft>
              <a:buClr>
                <a:schemeClr val="dk1"/>
              </a:buClr>
              <a:buSzPts val="1700"/>
              <a:buFont typeface="Arial"/>
              <a:buChar char="•"/>
              <a:defRPr b="0" i="0" sz="1700" u="none" cap="none" strike="noStrike">
                <a:solidFill>
                  <a:schemeClr val="dk1"/>
                </a:solidFill>
                <a:latin typeface="Arial"/>
                <a:ea typeface="Arial"/>
                <a:cs typeface="Arial"/>
                <a:sym typeface="Arial"/>
              </a:defRPr>
            </a:lvl1pPr>
            <a:lvl2pPr indent="-295275" lvl="1" marL="914400" marR="0" rtl="0" algn="l">
              <a:lnSpc>
                <a:spcPct val="100000"/>
              </a:lnSpc>
              <a:spcBef>
                <a:spcPts val="300"/>
              </a:spcBef>
              <a:spcAft>
                <a:spcPts val="0"/>
              </a:spcAft>
              <a:buClr>
                <a:schemeClr val="dk1"/>
              </a:buClr>
              <a:buSzPts val="1050"/>
              <a:buFont typeface="Courier New"/>
              <a:buChar char="o"/>
              <a:defRPr b="0" i="0" sz="1500" u="none" cap="none" strike="noStrike">
                <a:solidFill>
                  <a:schemeClr val="dk1"/>
                </a:solidFill>
                <a:latin typeface="Arial"/>
                <a:ea typeface="Arial"/>
                <a:cs typeface="Arial"/>
                <a:sym typeface="Arial"/>
              </a:defRPr>
            </a:lvl2pPr>
            <a:lvl3pPr indent="-304800" lvl="2" marL="1371600" marR="0" rtl="0" algn="l">
              <a:lnSpc>
                <a:spcPct val="100000"/>
              </a:lnSpc>
              <a:spcBef>
                <a:spcPts val="24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91" name="Google Shape;391;p99"/>
          <p:cNvSpPr txBox="1"/>
          <p:nvPr>
            <p:ph type="title"/>
          </p:nvPr>
        </p:nvSpPr>
        <p:spPr>
          <a:xfrm>
            <a:off x="457200" y="205981"/>
            <a:ext cx="8229600" cy="3984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lt1"/>
              </a:buClr>
              <a:buSzPts val="1400"/>
              <a:buFont typeface="Arial Black"/>
              <a:buNone/>
              <a:defRPr b="0" i="0" sz="2500" u="none" cap="none" strike="noStrike">
                <a:solidFill>
                  <a:schemeClr val="lt1"/>
                </a:solidFill>
                <a:latin typeface="Arial Black"/>
                <a:ea typeface="Arial Black"/>
                <a:cs typeface="Arial Black"/>
                <a:sym typeface="Arial Black"/>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py - Yellow">
  <p:cSld name="Copy - Yellow">
    <p:spTree>
      <p:nvGrpSpPr>
        <p:cNvPr id="392" name="Shape 392"/>
        <p:cNvGrpSpPr/>
        <p:nvPr/>
      </p:nvGrpSpPr>
      <p:grpSpPr>
        <a:xfrm>
          <a:off x="0" y="0"/>
          <a:ext cx="0" cy="0"/>
          <a:chOff x="0" y="0"/>
          <a:chExt cx="0" cy="0"/>
        </a:xfrm>
      </p:grpSpPr>
      <p:sp>
        <p:nvSpPr>
          <p:cNvPr id="393" name="Google Shape;393;p100"/>
          <p:cNvSpPr/>
          <p:nvPr/>
        </p:nvSpPr>
        <p:spPr>
          <a:xfrm>
            <a:off x="0" y="0"/>
            <a:ext cx="9144000" cy="774000"/>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394" name="Google Shape;394;p100"/>
          <p:cNvSpPr txBox="1"/>
          <p:nvPr>
            <p:ph idx="1" type="body"/>
          </p:nvPr>
        </p:nvSpPr>
        <p:spPr>
          <a:xfrm>
            <a:off x="457200" y="1159671"/>
            <a:ext cx="8229600" cy="3450300"/>
          </a:xfrm>
          <a:prstGeom prst="rect">
            <a:avLst/>
          </a:prstGeom>
          <a:noFill/>
          <a:ln>
            <a:noFill/>
          </a:ln>
        </p:spPr>
        <p:txBody>
          <a:bodyPr anchorCtr="0" anchor="t" bIns="91425" lIns="91425" spcFirstLastPara="1" rIns="91425" wrap="square" tIns="91425">
            <a:noAutofit/>
          </a:bodyPr>
          <a:lstStyle>
            <a:lvl1pPr indent="-336550" lvl="0" marL="457200" marR="0" rtl="0" algn="l">
              <a:lnSpc>
                <a:spcPct val="100000"/>
              </a:lnSpc>
              <a:spcBef>
                <a:spcPts val="340"/>
              </a:spcBef>
              <a:spcAft>
                <a:spcPts val="0"/>
              </a:spcAft>
              <a:buClr>
                <a:schemeClr val="dk1"/>
              </a:buClr>
              <a:buSzPts val="1700"/>
              <a:buFont typeface="Arial"/>
              <a:buChar char="•"/>
              <a:defRPr b="0" i="0" sz="1700" u="none" cap="none" strike="noStrike">
                <a:solidFill>
                  <a:schemeClr val="dk1"/>
                </a:solidFill>
                <a:latin typeface="Arial"/>
                <a:ea typeface="Arial"/>
                <a:cs typeface="Arial"/>
                <a:sym typeface="Arial"/>
              </a:defRPr>
            </a:lvl1pPr>
            <a:lvl2pPr indent="-295275" lvl="1" marL="914400" marR="0" rtl="0" algn="l">
              <a:lnSpc>
                <a:spcPct val="100000"/>
              </a:lnSpc>
              <a:spcBef>
                <a:spcPts val="300"/>
              </a:spcBef>
              <a:spcAft>
                <a:spcPts val="0"/>
              </a:spcAft>
              <a:buClr>
                <a:schemeClr val="dk1"/>
              </a:buClr>
              <a:buSzPts val="1050"/>
              <a:buFont typeface="Courier New"/>
              <a:buChar char="o"/>
              <a:defRPr b="0" i="0" sz="1500" u="none" cap="none" strike="noStrike">
                <a:solidFill>
                  <a:schemeClr val="dk1"/>
                </a:solidFill>
                <a:latin typeface="Arial"/>
                <a:ea typeface="Arial"/>
                <a:cs typeface="Arial"/>
                <a:sym typeface="Arial"/>
              </a:defRPr>
            </a:lvl2pPr>
            <a:lvl3pPr indent="-304800" lvl="2" marL="1371600" marR="0" rtl="0" algn="l">
              <a:lnSpc>
                <a:spcPct val="100000"/>
              </a:lnSpc>
              <a:spcBef>
                <a:spcPts val="24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95" name="Google Shape;395;p100"/>
          <p:cNvSpPr txBox="1"/>
          <p:nvPr>
            <p:ph type="title"/>
          </p:nvPr>
        </p:nvSpPr>
        <p:spPr>
          <a:xfrm>
            <a:off x="457200" y="205981"/>
            <a:ext cx="8229600" cy="3984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1400"/>
              <a:buFont typeface="Arial Black"/>
              <a:buNone/>
              <a:defRPr b="0" i="0" sz="2500" u="none" cap="none" strike="noStrike">
                <a:solidFill>
                  <a:schemeClr val="dk1"/>
                </a:solidFill>
                <a:latin typeface="Arial Black"/>
                <a:ea typeface="Arial Black"/>
                <a:cs typeface="Arial Black"/>
                <a:sym typeface="Arial Black"/>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396" name="Google Shape;396;p100"/>
          <p:cNvSpPr txBox="1"/>
          <p:nvPr>
            <p:ph idx="10" type="dt"/>
          </p:nvPr>
        </p:nvSpPr>
        <p:spPr>
          <a:xfrm>
            <a:off x="457200" y="4767264"/>
            <a:ext cx="2133600" cy="273900"/>
          </a:xfrm>
          <a:prstGeom prst="rect">
            <a:avLst/>
          </a:prstGeom>
          <a:noFill/>
          <a:ln>
            <a:noFill/>
          </a:ln>
        </p:spPr>
        <p:txBody>
          <a:bodyPr anchorCtr="0" anchor="t" bIns="91425" lIns="91425" spcFirstLastPara="1" rIns="91425" wrap="square" tIns="91425">
            <a:noAutofit/>
          </a:bodyPr>
          <a:lstStyle>
            <a:lvl1pPr lvl="0" marR="0" algn="l">
              <a:lnSpc>
                <a:spcPct val="100000"/>
              </a:lnSpc>
              <a:spcBef>
                <a:spcPts val="0"/>
              </a:spcBef>
              <a:spcAft>
                <a:spcPts val="0"/>
              </a:spcAft>
              <a:buSzPts val="1400"/>
              <a:buNone/>
              <a:defRPr sz="800">
                <a:solidFill>
                  <a:schemeClr val="dk1"/>
                </a:solidFill>
                <a:latin typeface="Arial"/>
                <a:ea typeface="Arial"/>
                <a:cs typeface="Arial"/>
                <a:sym typeface="Arial"/>
              </a:defRPr>
            </a:lvl1pPr>
            <a:lvl2pPr lvl="1"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97" name="Google Shape;397;p100"/>
          <p:cNvSpPr txBox="1"/>
          <p:nvPr>
            <p:ph idx="11" type="ftr"/>
          </p:nvPr>
        </p:nvSpPr>
        <p:spPr>
          <a:xfrm>
            <a:off x="3124200" y="4767264"/>
            <a:ext cx="2895600" cy="273900"/>
          </a:xfrm>
          <a:prstGeom prst="rect">
            <a:avLst/>
          </a:prstGeom>
          <a:noFill/>
          <a:ln>
            <a:noFill/>
          </a:ln>
        </p:spPr>
        <p:txBody>
          <a:bodyPr anchorCtr="0" anchor="t" bIns="91425" lIns="91425" spcFirstLastPara="1" rIns="91425" wrap="square" tIns="91425">
            <a:noAutofit/>
          </a:bodyPr>
          <a:lstStyle>
            <a:lvl1pPr lvl="0" marR="0" algn="ctr">
              <a:lnSpc>
                <a:spcPct val="100000"/>
              </a:lnSpc>
              <a:spcBef>
                <a:spcPts val="0"/>
              </a:spcBef>
              <a:spcAft>
                <a:spcPts val="0"/>
              </a:spcAft>
              <a:buSzPts val="1400"/>
              <a:buNone/>
              <a:defRPr sz="800">
                <a:solidFill>
                  <a:schemeClr val="dk1"/>
                </a:solidFill>
                <a:latin typeface="Arial"/>
                <a:ea typeface="Arial"/>
                <a:cs typeface="Arial"/>
                <a:sym typeface="Arial"/>
              </a:defRPr>
            </a:lvl1pPr>
            <a:lvl2pPr lvl="1"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98" name="Google Shape;398;p100"/>
          <p:cNvSpPr txBox="1"/>
          <p:nvPr>
            <p:ph idx="12" type="sldNum"/>
          </p:nvPr>
        </p:nvSpPr>
        <p:spPr>
          <a:xfrm>
            <a:off x="6553200" y="4767264"/>
            <a:ext cx="2133600" cy="2739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 You / End">
  <p:cSld name="Thank You / End">
    <p:bg>
      <p:bgPr>
        <a:solidFill>
          <a:schemeClr val="accent6"/>
        </a:solidFill>
      </p:bgPr>
    </p:bg>
    <p:spTree>
      <p:nvGrpSpPr>
        <p:cNvPr id="399" name="Shape 399"/>
        <p:cNvGrpSpPr/>
        <p:nvPr/>
      </p:nvGrpSpPr>
      <p:grpSpPr>
        <a:xfrm>
          <a:off x="0" y="0"/>
          <a:ext cx="0" cy="0"/>
          <a:chOff x="0" y="0"/>
          <a:chExt cx="0" cy="0"/>
        </a:xfrm>
      </p:grpSpPr>
      <p:sp>
        <p:nvSpPr>
          <p:cNvPr id="400" name="Google Shape;400;p101"/>
          <p:cNvSpPr txBox="1"/>
          <p:nvPr>
            <p:ph type="ctrTitle"/>
          </p:nvPr>
        </p:nvSpPr>
        <p:spPr>
          <a:xfrm>
            <a:off x="685800" y="1254342"/>
            <a:ext cx="7772400" cy="2643900"/>
          </a:xfrm>
          <a:prstGeom prst="rect">
            <a:avLst/>
          </a:prstGeom>
          <a:noFill/>
          <a:ln>
            <a:noFill/>
          </a:ln>
        </p:spPr>
        <p:txBody>
          <a:bodyPr anchorCtr="0" anchor="ctr" bIns="91425" lIns="91425" spcFirstLastPara="1" rIns="91425" wrap="square" tIns="91425">
            <a:noAutofit/>
          </a:bodyPr>
          <a:lstStyle>
            <a:lvl1pPr lvl="0" marR="0" rtl="0" algn="ctr">
              <a:lnSpc>
                <a:spcPct val="100000"/>
              </a:lnSpc>
              <a:spcBef>
                <a:spcPts val="0"/>
              </a:spcBef>
              <a:spcAft>
                <a:spcPts val="0"/>
              </a:spcAft>
              <a:buClr>
                <a:schemeClr val="dk1"/>
              </a:buClr>
              <a:buSzPts val="1400"/>
              <a:buFont typeface="Arial Black"/>
              <a:buNone/>
              <a:defRPr b="0" i="0" sz="4000" u="none" cap="none" strike="noStrike">
                <a:solidFill>
                  <a:schemeClr val="dk1"/>
                </a:solidFill>
                <a:latin typeface="Arial Black"/>
                <a:ea typeface="Arial Black"/>
                <a:cs typeface="Arial Black"/>
                <a:sym typeface="Arial Black"/>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401" name="Shape 401"/>
        <p:cNvGrpSpPr/>
        <p:nvPr/>
      </p:nvGrpSpPr>
      <p:grpSpPr>
        <a:xfrm>
          <a:off x="0" y="0"/>
          <a:ext cx="0" cy="0"/>
          <a:chOff x="0" y="0"/>
          <a:chExt cx="0" cy="0"/>
        </a:xfrm>
      </p:grpSpPr>
      <p:sp>
        <p:nvSpPr>
          <p:cNvPr id="402" name="Google Shape;402;p102"/>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Autofit/>
          </a:bodyPr>
          <a:lstStyle>
            <a:lvl1pPr lvl="0" marR="0" rtl="0" algn="ctr">
              <a:lnSpc>
                <a:spcPct val="100000"/>
              </a:lnSpc>
              <a:spcBef>
                <a:spcPts val="0"/>
              </a:spcBef>
              <a:spcAft>
                <a:spcPts val="0"/>
              </a:spcAft>
              <a:buClr>
                <a:srgbClr val="000000"/>
              </a:buClr>
              <a:buSzPts val="5200"/>
              <a:buFont typeface="Arial"/>
              <a:buChar char="●"/>
              <a:defRPr b="0" i="0" sz="5200" u="none" cap="none" strike="noStrike">
                <a:solidFill>
                  <a:srgbClr val="000000"/>
                </a:solidFill>
                <a:latin typeface="Arial"/>
                <a:ea typeface="Arial"/>
                <a:cs typeface="Arial"/>
                <a:sym typeface="Arial"/>
              </a:defRPr>
            </a:lvl1pPr>
            <a:lvl2pPr lvl="1" marR="0" rtl="0" algn="ctr">
              <a:lnSpc>
                <a:spcPct val="100000"/>
              </a:lnSpc>
              <a:spcBef>
                <a:spcPts val="0"/>
              </a:spcBef>
              <a:spcAft>
                <a:spcPts val="0"/>
              </a:spcAft>
              <a:buClr>
                <a:srgbClr val="000000"/>
              </a:buClr>
              <a:buSzPts val="5200"/>
              <a:buFont typeface="Arial"/>
              <a:buChar char="○"/>
              <a:defRPr b="0" i="0" sz="5200" u="none" cap="none" strike="noStrike">
                <a:solidFill>
                  <a:srgbClr val="000000"/>
                </a:solidFill>
                <a:latin typeface="Arial"/>
                <a:ea typeface="Arial"/>
                <a:cs typeface="Arial"/>
                <a:sym typeface="Arial"/>
              </a:defRPr>
            </a:lvl2pPr>
            <a:lvl3pPr lvl="2" marR="0" rtl="0" algn="ctr">
              <a:lnSpc>
                <a:spcPct val="100000"/>
              </a:lnSpc>
              <a:spcBef>
                <a:spcPts val="0"/>
              </a:spcBef>
              <a:spcAft>
                <a:spcPts val="0"/>
              </a:spcAft>
              <a:buClr>
                <a:srgbClr val="000000"/>
              </a:buClr>
              <a:buSzPts val="5200"/>
              <a:buFont typeface="Arial"/>
              <a:buChar char="■"/>
              <a:defRPr b="0" i="0" sz="5200" u="none" cap="none" strike="noStrike">
                <a:solidFill>
                  <a:srgbClr val="000000"/>
                </a:solidFill>
                <a:latin typeface="Arial"/>
                <a:ea typeface="Arial"/>
                <a:cs typeface="Arial"/>
                <a:sym typeface="Arial"/>
              </a:defRPr>
            </a:lvl3pPr>
            <a:lvl4pPr lvl="3" marR="0" rtl="0" algn="ctr">
              <a:lnSpc>
                <a:spcPct val="100000"/>
              </a:lnSpc>
              <a:spcBef>
                <a:spcPts val="0"/>
              </a:spcBef>
              <a:spcAft>
                <a:spcPts val="0"/>
              </a:spcAft>
              <a:buClr>
                <a:srgbClr val="000000"/>
              </a:buClr>
              <a:buSzPts val="5200"/>
              <a:buFont typeface="Arial"/>
              <a:buChar char="●"/>
              <a:defRPr b="0" i="0" sz="5200" u="none" cap="none" strike="noStrike">
                <a:solidFill>
                  <a:srgbClr val="000000"/>
                </a:solidFill>
                <a:latin typeface="Arial"/>
                <a:ea typeface="Arial"/>
                <a:cs typeface="Arial"/>
                <a:sym typeface="Arial"/>
              </a:defRPr>
            </a:lvl4pPr>
            <a:lvl5pPr lvl="4" marR="0" rtl="0" algn="ctr">
              <a:lnSpc>
                <a:spcPct val="100000"/>
              </a:lnSpc>
              <a:spcBef>
                <a:spcPts val="0"/>
              </a:spcBef>
              <a:spcAft>
                <a:spcPts val="0"/>
              </a:spcAft>
              <a:buClr>
                <a:srgbClr val="000000"/>
              </a:buClr>
              <a:buSzPts val="5200"/>
              <a:buFont typeface="Arial"/>
              <a:buChar char="○"/>
              <a:defRPr b="0" i="0" sz="5200" u="none" cap="none" strike="noStrike">
                <a:solidFill>
                  <a:srgbClr val="000000"/>
                </a:solidFill>
                <a:latin typeface="Arial"/>
                <a:ea typeface="Arial"/>
                <a:cs typeface="Arial"/>
                <a:sym typeface="Arial"/>
              </a:defRPr>
            </a:lvl5pPr>
            <a:lvl6pPr lvl="5" marR="0" rtl="0" algn="ctr">
              <a:lnSpc>
                <a:spcPct val="100000"/>
              </a:lnSpc>
              <a:spcBef>
                <a:spcPts val="0"/>
              </a:spcBef>
              <a:spcAft>
                <a:spcPts val="0"/>
              </a:spcAft>
              <a:buClr>
                <a:srgbClr val="000000"/>
              </a:buClr>
              <a:buSzPts val="5200"/>
              <a:buFont typeface="Arial"/>
              <a:buChar char="■"/>
              <a:defRPr b="0" i="0" sz="5200" u="none" cap="none" strike="noStrike">
                <a:solidFill>
                  <a:srgbClr val="000000"/>
                </a:solidFill>
                <a:latin typeface="Arial"/>
                <a:ea typeface="Arial"/>
                <a:cs typeface="Arial"/>
                <a:sym typeface="Arial"/>
              </a:defRPr>
            </a:lvl6pPr>
            <a:lvl7pPr lvl="6" marR="0" rtl="0" algn="ctr">
              <a:lnSpc>
                <a:spcPct val="100000"/>
              </a:lnSpc>
              <a:spcBef>
                <a:spcPts val="0"/>
              </a:spcBef>
              <a:spcAft>
                <a:spcPts val="0"/>
              </a:spcAft>
              <a:buClr>
                <a:srgbClr val="000000"/>
              </a:buClr>
              <a:buSzPts val="5200"/>
              <a:buFont typeface="Arial"/>
              <a:buChar char="●"/>
              <a:defRPr b="0" i="0" sz="5200" u="none" cap="none" strike="noStrike">
                <a:solidFill>
                  <a:srgbClr val="000000"/>
                </a:solidFill>
                <a:latin typeface="Arial"/>
                <a:ea typeface="Arial"/>
                <a:cs typeface="Arial"/>
                <a:sym typeface="Arial"/>
              </a:defRPr>
            </a:lvl7pPr>
            <a:lvl8pPr lvl="7" marR="0" rtl="0" algn="ctr">
              <a:lnSpc>
                <a:spcPct val="100000"/>
              </a:lnSpc>
              <a:spcBef>
                <a:spcPts val="0"/>
              </a:spcBef>
              <a:spcAft>
                <a:spcPts val="0"/>
              </a:spcAft>
              <a:buClr>
                <a:srgbClr val="000000"/>
              </a:buClr>
              <a:buSzPts val="5200"/>
              <a:buFont typeface="Arial"/>
              <a:buChar char="○"/>
              <a:defRPr b="0" i="0" sz="5200" u="none" cap="none" strike="noStrike">
                <a:solidFill>
                  <a:srgbClr val="000000"/>
                </a:solidFill>
                <a:latin typeface="Arial"/>
                <a:ea typeface="Arial"/>
                <a:cs typeface="Arial"/>
                <a:sym typeface="Arial"/>
              </a:defRPr>
            </a:lvl8pPr>
            <a:lvl9pPr lvl="8" marR="0" rtl="0" algn="ctr">
              <a:lnSpc>
                <a:spcPct val="100000"/>
              </a:lnSpc>
              <a:spcBef>
                <a:spcPts val="0"/>
              </a:spcBef>
              <a:spcAft>
                <a:spcPts val="0"/>
              </a:spcAft>
              <a:buClr>
                <a:srgbClr val="000000"/>
              </a:buClr>
              <a:buSzPts val="5200"/>
              <a:buFont typeface="Arial"/>
              <a:buChar char="■"/>
              <a:defRPr b="0" i="0" sz="5200" u="none" cap="none" strike="noStrike">
                <a:solidFill>
                  <a:srgbClr val="000000"/>
                </a:solidFill>
                <a:latin typeface="Arial"/>
                <a:ea typeface="Arial"/>
                <a:cs typeface="Arial"/>
                <a:sym typeface="Arial"/>
              </a:defRPr>
            </a:lvl9pPr>
          </a:lstStyle>
          <a:p/>
        </p:txBody>
      </p:sp>
      <p:sp>
        <p:nvSpPr>
          <p:cNvPr id="403" name="Google Shape;403;p102"/>
          <p:cNvSpPr txBox="1"/>
          <p:nvPr>
            <p:ph idx="1" type="subTitle"/>
          </p:nvPr>
        </p:nvSpPr>
        <p:spPr>
          <a:xfrm>
            <a:off x="311700" y="2834125"/>
            <a:ext cx="8520600" cy="792600"/>
          </a:xfrm>
          <a:prstGeom prst="rect">
            <a:avLst/>
          </a:prstGeom>
          <a:noFill/>
          <a:ln>
            <a:noFill/>
          </a:ln>
        </p:spPr>
        <p:txBody>
          <a:bodyPr anchorCtr="0" anchor="ctr" bIns="91425" lIns="91425" spcFirstLastPara="1" rIns="91425" wrap="square" tIns="91425">
            <a:noAutofit/>
          </a:bodyPr>
          <a:lstStyle>
            <a:lvl1pPr lvl="0" marR="0" rtl="0" algn="ctr">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1pPr>
            <a:lvl2pPr lvl="1" marR="0" rtl="0" algn="ctr">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2pPr>
            <a:lvl3pPr lvl="2" marR="0" rtl="0" algn="ctr">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3pPr>
            <a:lvl4pPr lvl="3" marR="0" rtl="0" algn="ctr">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4pPr>
            <a:lvl5pPr lvl="4" marR="0" rtl="0" algn="ctr">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5pPr>
            <a:lvl6pPr lvl="5" marR="0" rtl="0" algn="ctr">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6pPr>
            <a:lvl7pPr lvl="6" marR="0" rtl="0" algn="ctr">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7pPr>
            <a:lvl8pPr lvl="7" marR="0" rtl="0" algn="ctr">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8pPr>
            <a:lvl9pPr lvl="8" marR="0" rtl="0" algn="ctr">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9pPr>
          </a:lstStyle>
          <a:p/>
        </p:txBody>
      </p:sp>
      <p:sp>
        <p:nvSpPr>
          <p:cNvPr id="404" name="Google Shape;404;p102"/>
          <p:cNvSpPr txBox="1"/>
          <p:nvPr>
            <p:ph idx="12" type="sldNum"/>
          </p:nvPr>
        </p:nvSpPr>
        <p:spPr>
          <a:xfrm>
            <a:off x="8472458" y="4663217"/>
            <a:ext cx="548700" cy="3936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40" Type="http://schemas.openxmlformats.org/officeDocument/2006/relationships/slideLayout" Target="../slideLayouts/slideLayout40.xml"/><Relationship Id="rId42" Type="http://schemas.openxmlformats.org/officeDocument/2006/relationships/slideLayout" Target="../slideLayouts/slideLayout42.xml"/><Relationship Id="rId41" Type="http://schemas.openxmlformats.org/officeDocument/2006/relationships/slideLayout" Target="../slideLayouts/slideLayout41.xml"/><Relationship Id="rId44" Type="http://schemas.openxmlformats.org/officeDocument/2006/relationships/slideLayout" Target="../slideLayouts/slideLayout44.xml"/><Relationship Id="rId43" Type="http://schemas.openxmlformats.org/officeDocument/2006/relationships/slideLayout" Target="../slideLayouts/slideLayout43.xml"/><Relationship Id="rId46" Type="http://schemas.openxmlformats.org/officeDocument/2006/relationships/slideLayout" Target="../slideLayouts/slideLayout46.xml"/><Relationship Id="rId45" Type="http://schemas.openxmlformats.org/officeDocument/2006/relationships/slideLayout" Target="../slideLayouts/slideLayout45.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48" Type="http://schemas.openxmlformats.org/officeDocument/2006/relationships/slideLayout" Target="../slideLayouts/slideLayout48.xml"/><Relationship Id="rId47" Type="http://schemas.openxmlformats.org/officeDocument/2006/relationships/slideLayout" Target="../slideLayouts/slideLayout47.xml"/><Relationship Id="rId49"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33" Type="http://schemas.openxmlformats.org/officeDocument/2006/relationships/slideLayout" Target="../slideLayouts/slideLayout33.xml"/><Relationship Id="rId32" Type="http://schemas.openxmlformats.org/officeDocument/2006/relationships/slideLayout" Target="../slideLayouts/slideLayout32.xml"/><Relationship Id="rId35" Type="http://schemas.openxmlformats.org/officeDocument/2006/relationships/slideLayout" Target="../slideLayouts/slideLayout35.xml"/><Relationship Id="rId34" Type="http://schemas.openxmlformats.org/officeDocument/2006/relationships/slideLayout" Target="../slideLayouts/slideLayout34.xml"/><Relationship Id="rId37" Type="http://schemas.openxmlformats.org/officeDocument/2006/relationships/slideLayout" Target="../slideLayouts/slideLayout37.xml"/><Relationship Id="rId36" Type="http://schemas.openxmlformats.org/officeDocument/2006/relationships/slideLayout" Target="../slideLayouts/slideLayout36.xml"/><Relationship Id="rId39" Type="http://schemas.openxmlformats.org/officeDocument/2006/relationships/slideLayout" Target="../slideLayouts/slideLayout39.xml"/><Relationship Id="rId38" Type="http://schemas.openxmlformats.org/officeDocument/2006/relationships/slideLayout" Target="../slideLayouts/slideLayout38.xml"/><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49.xml"/><Relationship Id="rId2" Type="http://schemas.openxmlformats.org/officeDocument/2006/relationships/slideLayout" Target="../slideLayouts/slideLayout50.xml"/><Relationship Id="rId3" Type="http://schemas.openxmlformats.org/officeDocument/2006/relationships/slideLayout" Target="../slideLayouts/slideLayout51.xml"/><Relationship Id="rId4" Type="http://schemas.openxmlformats.org/officeDocument/2006/relationships/slideLayout" Target="../slideLayouts/slideLayout52.xml"/><Relationship Id="rId9" Type="http://schemas.openxmlformats.org/officeDocument/2006/relationships/slideLayout" Target="../slideLayouts/slideLayout57.xml"/><Relationship Id="rId5" Type="http://schemas.openxmlformats.org/officeDocument/2006/relationships/slideLayout" Target="../slideLayouts/slideLayout53.xml"/><Relationship Id="rId6" Type="http://schemas.openxmlformats.org/officeDocument/2006/relationships/slideLayout" Target="../slideLayouts/slideLayout54.xml"/><Relationship Id="rId7" Type="http://schemas.openxmlformats.org/officeDocument/2006/relationships/slideLayout" Target="../slideLayouts/slideLayout55.xml"/><Relationship Id="rId8" Type="http://schemas.openxmlformats.org/officeDocument/2006/relationships/slideLayout" Target="../slideLayouts/slideLayout56.xml"/><Relationship Id="rId20" Type="http://schemas.openxmlformats.org/officeDocument/2006/relationships/slideLayout" Target="../slideLayouts/slideLayout68.xml"/><Relationship Id="rId22" Type="http://schemas.openxmlformats.org/officeDocument/2006/relationships/slideLayout" Target="../slideLayouts/slideLayout70.xml"/><Relationship Id="rId21" Type="http://schemas.openxmlformats.org/officeDocument/2006/relationships/slideLayout" Target="../slideLayouts/slideLayout69.xml"/><Relationship Id="rId24" Type="http://schemas.openxmlformats.org/officeDocument/2006/relationships/slideLayout" Target="../slideLayouts/slideLayout72.xml"/><Relationship Id="rId23" Type="http://schemas.openxmlformats.org/officeDocument/2006/relationships/slideLayout" Target="../slideLayouts/slideLayout71.xml"/><Relationship Id="rId26" Type="http://schemas.openxmlformats.org/officeDocument/2006/relationships/slideLayout" Target="../slideLayouts/slideLayout74.xml"/><Relationship Id="rId25" Type="http://schemas.openxmlformats.org/officeDocument/2006/relationships/slideLayout" Target="../slideLayouts/slideLayout73.xml"/><Relationship Id="rId28" Type="http://schemas.openxmlformats.org/officeDocument/2006/relationships/theme" Target="../theme/theme2.xml"/><Relationship Id="rId27" Type="http://schemas.openxmlformats.org/officeDocument/2006/relationships/slideLayout" Target="../slideLayouts/slideLayout75.xml"/><Relationship Id="rId11" Type="http://schemas.openxmlformats.org/officeDocument/2006/relationships/slideLayout" Target="../slideLayouts/slideLayout59.xml"/><Relationship Id="rId10" Type="http://schemas.openxmlformats.org/officeDocument/2006/relationships/slideLayout" Target="../slideLayouts/slideLayout58.xml"/><Relationship Id="rId13" Type="http://schemas.openxmlformats.org/officeDocument/2006/relationships/slideLayout" Target="../slideLayouts/slideLayout61.xml"/><Relationship Id="rId12" Type="http://schemas.openxmlformats.org/officeDocument/2006/relationships/slideLayout" Target="../slideLayouts/slideLayout60.xml"/><Relationship Id="rId15" Type="http://schemas.openxmlformats.org/officeDocument/2006/relationships/slideLayout" Target="../slideLayouts/slideLayout63.xml"/><Relationship Id="rId14" Type="http://schemas.openxmlformats.org/officeDocument/2006/relationships/slideLayout" Target="../slideLayouts/slideLayout62.xml"/><Relationship Id="rId17" Type="http://schemas.openxmlformats.org/officeDocument/2006/relationships/slideLayout" Target="../slideLayouts/slideLayout65.xml"/><Relationship Id="rId16" Type="http://schemas.openxmlformats.org/officeDocument/2006/relationships/slideLayout" Target="../slideLayouts/slideLayout64.xml"/><Relationship Id="rId19" Type="http://schemas.openxmlformats.org/officeDocument/2006/relationships/slideLayout" Target="../slideLayouts/slideLayout67.xml"/><Relationship Id="rId18" Type="http://schemas.openxmlformats.org/officeDocument/2006/relationships/slideLayout" Target="../slideLayouts/slideLayout66.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76.xml"/><Relationship Id="rId2" Type="http://schemas.openxmlformats.org/officeDocument/2006/relationships/slideLayout" Target="../slideLayouts/slideLayout77.xml"/><Relationship Id="rId3" Type="http://schemas.openxmlformats.org/officeDocument/2006/relationships/slideLayout" Target="../slideLayouts/slideLayout78.xml"/><Relationship Id="rId4" Type="http://schemas.openxmlformats.org/officeDocument/2006/relationships/slideLayout" Target="../slideLayouts/slideLayout79.xml"/><Relationship Id="rId9" Type="http://schemas.openxmlformats.org/officeDocument/2006/relationships/slideLayout" Target="../slideLayouts/slideLayout84.xml"/><Relationship Id="rId5" Type="http://schemas.openxmlformats.org/officeDocument/2006/relationships/slideLayout" Target="../slideLayouts/slideLayout80.xml"/><Relationship Id="rId6" Type="http://schemas.openxmlformats.org/officeDocument/2006/relationships/slideLayout" Target="../slideLayouts/slideLayout81.xml"/><Relationship Id="rId7" Type="http://schemas.openxmlformats.org/officeDocument/2006/relationships/slideLayout" Target="../slideLayouts/slideLayout82.xml"/><Relationship Id="rId8" Type="http://schemas.openxmlformats.org/officeDocument/2006/relationships/slideLayout" Target="../slideLayouts/slideLayout83.xml"/><Relationship Id="rId20" Type="http://schemas.openxmlformats.org/officeDocument/2006/relationships/slideLayout" Target="../slideLayouts/slideLayout95.xml"/><Relationship Id="rId22" Type="http://schemas.openxmlformats.org/officeDocument/2006/relationships/slideLayout" Target="../slideLayouts/slideLayout97.xml"/><Relationship Id="rId21" Type="http://schemas.openxmlformats.org/officeDocument/2006/relationships/slideLayout" Target="../slideLayouts/slideLayout96.xml"/><Relationship Id="rId24" Type="http://schemas.openxmlformats.org/officeDocument/2006/relationships/slideLayout" Target="../slideLayouts/slideLayout99.xml"/><Relationship Id="rId23" Type="http://schemas.openxmlformats.org/officeDocument/2006/relationships/slideLayout" Target="../slideLayouts/slideLayout98.xml"/><Relationship Id="rId26" Type="http://schemas.openxmlformats.org/officeDocument/2006/relationships/theme" Target="../theme/theme4.xml"/><Relationship Id="rId25" Type="http://schemas.openxmlformats.org/officeDocument/2006/relationships/slideLayout" Target="../slideLayouts/slideLayout100.xml"/><Relationship Id="rId11" Type="http://schemas.openxmlformats.org/officeDocument/2006/relationships/slideLayout" Target="../slideLayouts/slideLayout86.xml"/><Relationship Id="rId10" Type="http://schemas.openxmlformats.org/officeDocument/2006/relationships/slideLayout" Target="../slideLayouts/slideLayout85.xml"/><Relationship Id="rId13" Type="http://schemas.openxmlformats.org/officeDocument/2006/relationships/slideLayout" Target="../slideLayouts/slideLayout88.xml"/><Relationship Id="rId12" Type="http://schemas.openxmlformats.org/officeDocument/2006/relationships/slideLayout" Target="../slideLayouts/slideLayout87.xml"/><Relationship Id="rId15" Type="http://schemas.openxmlformats.org/officeDocument/2006/relationships/slideLayout" Target="../slideLayouts/slideLayout90.xml"/><Relationship Id="rId14" Type="http://schemas.openxmlformats.org/officeDocument/2006/relationships/slideLayout" Target="../slideLayouts/slideLayout89.xml"/><Relationship Id="rId17" Type="http://schemas.openxmlformats.org/officeDocument/2006/relationships/slideLayout" Target="../slideLayouts/slideLayout92.xml"/><Relationship Id="rId16" Type="http://schemas.openxmlformats.org/officeDocument/2006/relationships/slideLayout" Target="../slideLayouts/slideLayout91.xml"/><Relationship Id="rId19" Type="http://schemas.openxmlformats.org/officeDocument/2006/relationships/slideLayout" Target="../slideLayouts/slideLayout94.xml"/><Relationship Id="rId18" Type="http://schemas.openxmlformats.org/officeDocument/2006/relationships/slideLayout" Target="../slideLayouts/slideLayout9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05550" y="-27847"/>
            <a:ext cx="8229600" cy="857400"/>
          </a:xfrm>
          <a:prstGeom prst="rect">
            <a:avLst/>
          </a:prstGeom>
          <a:noFill/>
          <a:ln>
            <a:noFill/>
          </a:ln>
        </p:spPr>
        <p:txBody>
          <a:bodyPr anchorCtr="0" anchor="ctr" bIns="91425" lIns="91425" spcFirstLastPara="1" rIns="91425" wrap="square" tIns="91425">
            <a:noAutofit/>
          </a:bodyPr>
          <a:lstStyle>
            <a:lvl1pPr lvl="0" marR="0" rtl="0" algn="l">
              <a:lnSpc>
                <a:spcPct val="100000"/>
              </a:lnSpc>
              <a:spcBef>
                <a:spcPts val="0"/>
              </a:spcBef>
              <a:spcAft>
                <a:spcPts val="0"/>
              </a:spcAft>
              <a:buClr>
                <a:schemeClr val="dk1"/>
              </a:buClr>
              <a:buSzPts val="3000"/>
              <a:buFont typeface="Poppins"/>
              <a:buNone/>
              <a:defRPr b="1" i="0" sz="3000" u="none" cap="none" strike="noStrike">
                <a:solidFill>
                  <a:schemeClr val="dk1"/>
                </a:solidFill>
                <a:latin typeface="Poppins"/>
                <a:ea typeface="Poppins"/>
                <a:cs typeface="Poppins"/>
                <a:sym typeface="Poppins"/>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1"/>
          <p:cNvSpPr txBox="1"/>
          <p:nvPr>
            <p:ph idx="1" type="body"/>
          </p:nvPr>
        </p:nvSpPr>
        <p:spPr>
          <a:xfrm>
            <a:off x="347025" y="778150"/>
            <a:ext cx="8229600" cy="339450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100000"/>
              </a:lnSpc>
              <a:spcBef>
                <a:spcPts val="640"/>
              </a:spcBef>
              <a:spcAft>
                <a:spcPts val="0"/>
              </a:spcAft>
              <a:buClr>
                <a:schemeClr val="dk1"/>
              </a:buClr>
              <a:buSzPts val="2800"/>
              <a:buFont typeface="Poppins"/>
              <a:buChar char="•"/>
              <a:defRPr b="0" i="0" sz="2800" u="none" cap="none" strike="noStrike">
                <a:solidFill>
                  <a:schemeClr val="dk1"/>
                </a:solidFill>
                <a:latin typeface="Poppins"/>
                <a:ea typeface="Poppins"/>
                <a:cs typeface="Poppins"/>
                <a:sym typeface="Poppins"/>
              </a:defRPr>
            </a:lvl1pPr>
            <a:lvl2pPr indent="-406400" lvl="1" marL="914400" marR="0" rtl="0" algn="l">
              <a:lnSpc>
                <a:spcPct val="100000"/>
              </a:lnSpc>
              <a:spcBef>
                <a:spcPts val="560"/>
              </a:spcBef>
              <a:spcAft>
                <a:spcPts val="0"/>
              </a:spcAft>
              <a:buClr>
                <a:schemeClr val="dk1"/>
              </a:buClr>
              <a:buSzPts val="2800"/>
              <a:buFont typeface="Poppins"/>
              <a:buChar char="–"/>
              <a:defRPr b="0" i="0" sz="2800" u="none" cap="none" strike="noStrike">
                <a:solidFill>
                  <a:schemeClr val="dk1"/>
                </a:solidFill>
                <a:latin typeface="Poppins"/>
                <a:ea typeface="Poppins"/>
                <a:cs typeface="Poppins"/>
                <a:sym typeface="Poppins"/>
              </a:defRPr>
            </a:lvl2pPr>
            <a:lvl3pPr indent="-381000" lvl="2" marL="1371600" marR="0" rtl="0" algn="l">
              <a:lnSpc>
                <a:spcPct val="100000"/>
              </a:lnSpc>
              <a:spcBef>
                <a:spcPts val="480"/>
              </a:spcBef>
              <a:spcAft>
                <a:spcPts val="0"/>
              </a:spcAft>
              <a:buClr>
                <a:schemeClr val="dk1"/>
              </a:buClr>
              <a:buSzPts val="2400"/>
              <a:buFont typeface="Poppins"/>
              <a:buChar char="•"/>
              <a:defRPr b="0" i="0" sz="2400" u="none" cap="none" strike="noStrike">
                <a:solidFill>
                  <a:schemeClr val="dk1"/>
                </a:solidFill>
                <a:latin typeface="Poppins"/>
                <a:ea typeface="Poppins"/>
                <a:cs typeface="Poppins"/>
                <a:sym typeface="Poppins"/>
              </a:defRPr>
            </a:lvl3pPr>
            <a:lvl4pPr indent="-355600" lvl="3" marL="1828800" marR="0" rtl="0" algn="l">
              <a:lnSpc>
                <a:spcPct val="100000"/>
              </a:lnSpc>
              <a:spcBef>
                <a:spcPts val="400"/>
              </a:spcBef>
              <a:spcAft>
                <a:spcPts val="0"/>
              </a:spcAft>
              <a:buClr>
                <a:schemeClr val="dk1"/>
              </a:buClr>
              <a:buSzPts val="2000"/>
              <a:buFont typeface="Poppins"/>
              <a:buChar char="–"/>
              <a:defRPr b="0" i="0" sz="2000" u="none" cap="none" strike="noStrike">
                <a:solidFill>
                  <a:schemeClr val="dk1"/>
                </a:solidFill>
                <a:latin typeface="Poppins"/>
                <a:ea typeface="Poppins"/>
                <a:cs typeface="Poppins"/>
                <a:sym typeface="Poppins"/>
              </a:defRPr>
            </a:lvl4pPr>
            <a:lvl5pPr indent="-355600" lvl="4" marL="2286000" marR="0" rtl="0" algn="l">
              <a:lnSpc>
                <a:spcPct val="100000"/>
              </a:lnSpc>
              <a:spcBef>
                <a:spcPts val="400"/>
              </a:spcBef>
              <a:spcAft>
                <a:spcPts val="0"/>
              </a:spcAft>
              <a:buClr>
                <a:schemeClr val="dk1"/>
              </a:buClr>
              <a:buSzPts val="2000"/>
              <a:buFont typeface="Poppins"/>
              <a:buChar char="»"/>
              <a:defRPr b="0" i="0" sz="2000" u="none" cap="none" strike="noStrike">
                <a:solidFill>
                  <a:schemeClr val="dk1"/>
                </a:solidFill>
                <a:latin typeface="Poppins"/>
                <a:ea typeface="Poppins"/>
                <a:cs typeface="Poppins"/>
                <a:sym typeface="Poppins"/>
              </a:defRPr>
            </a:lvl5pPr>
            <a:lvl6pPr indent="-355600" lvl="5" marL="2743200" marR="0" rtl="0" algn="l">
              <a:lnSpc>
                <a:spcPct val="100000"/>
              </a:lnSpc>
              <a:spcBef>
                <a:spcPts val="400"/>
              </a:spcBef>
              <a:spcAft>
                <a:spcPts val="0"/>
              </a:spcAft>
              <a:buClr>
                <a:schemeClr val="dk1"/>
              </a:buClr>
              <a:buSzPts val="2000"/>
              <a:buFont typeface="Poppins"/>
              <a:buChar char="•"/>
              <a:defRPr b="0" i="0" sz="2000" u="none" cap="none" strike="noStrike">
                <a:solidFill>
                  <a:schemeClr val="dk1"/>
                </a:solidFill>
                <a:latin typeface="Poppins"/>
                <a:ea typeface="Poppins"/>
                <a:cs typeface="Poppins"/>
                <a:sym typeface="Poppins"/>
              </a:defRPr>
            </a:lvl6pPr>
            <a:lvl7pPr indent="-355600" lvl="6" marL="3200400" marR="0" rtl="0" algn="l">
              <a:lnSpc>
                <a:spcPct val="100000"/>
              </a:lnSpc>
              <a:spcBef>
                <a:spcPts val="400"/>
              </a:spcBef>
              <a:spcAft>
                <a:spcPts val="0"/>
              </a:spcAft>
              <a:buClr>
                <a:schemeClr val="dk1"/>
              </a:buClr>
              <a:buSzPts val="2000"/>
              <a:buFont typeface="Poppins"/>
              <a:buChar char="•"/>
              <a:defRPr b="0" i="0" sz="2000" u="none" cap="none" strike="noStrike">
                <a:solidFill>
                  <a:schemeClr val="dk1"/>
                </a:solidFill>
                <a:latin typeface="Poppins"/>
                <a:ea typeface="Poppins"/>
                <a:cs typeface="Poppins"/>
                <a:sym typeface="Poppins"/>
              </a:defRPr>
            </a:lvl7pPr>
            <a:lvl8pPr indent="-355600" lvl="7" marL="3657600" marR="0" rtl="0" algn="l">
              <a:lnSpc>
                <a:spcPct val="100000"/>
              </a:lnSpc>
              <a:spcBef>
                <a:spcPts val="400"/>
              </a:spcBef>
              <a:spcAft>
                <a:spcPts val="0"/>
              </a:spcAft>
              <a:buClr>
                <a:schemeClr val="dk1"/>
              </a:buClr>
              <a:buSzPts val="2000"/>
              <a:buFont typeface="Poppins"/>
              <a:buChar char="•"/>
              <a:defRPr b="0" i="0" sz="2000" u="none" cap="none" strike="noStrike">
                <a:solidFill>
                  <a:schemeClr val="dk1"/>
                </a:solidFill>
                <a:latin typeface="Poppins"/>
                <a:ea typeface="Poppins"/>
                <a:cs typeface="Poppins"/>
                <a:sym typeface="Poppins"/>
              </a:defRPr>
            </a:lvl8pPr>
            <a:lvl9pPr indent="-355600" lvl="8" marL="4114800" marR="0" rtl="0" algn="l">
              <a:lnSpc>
                <a:spcPct val="100000"/>
              </a:lnSpc>
              <a:spcBef>
                <a:spcPts val="400"/>
              </a:spcBef>
              <a:spcAft>
                <a:spcPts val="0"/>
              </a:spcAft>
              <a:buClr>
                <a:schemeClr val="dk1"/>
              </a:buClr>
              <a:buSzPts val="2000"/>
              <a:buFont typeface="Poppins"/>
              <a:buChar char="•"/>
              <a:defRPr b="0" i="0" sz="2000" u="none" cap="none" strike="noStrike">
                <a:solidFill>
                  <a:schemeClr val="dk1"/>
                </a:solidFill>
                <a:latin typeface="Poppins"/>
                <a:ea typeface="Poppins"/>
                <a:cs typeface="Poppins"/>
                <a:sym typeface="Poppins"/>
              </a:defRPr>
            </a:lvl9pPr>
          </a:lstStyle>
          <a:p/>
        </p:txBody>
      </p:sp>
      <p:sp>
        <p:nvSpPr>
          <p:cNvPr id="8" name="Google Shape;8;p1"/>
          <p:cNvSpPr txBox="1"/>
          <p:nvPr>
            <p:ph idx="12" type="sldNum"/>
          </p:nvPr>
        </p:nvSpPr>
        <p:spPr>
          <a:xfrm>
            <a:off x="6553200" y="4767263"/>
            <a:ext cx="2133600" cy="2739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sz="1400">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 id="2147483684" r:id="rId37"/>
    <p:sldLayoutId id="2147483685" r:id="rId38"/>
    <p:sldLayoutId id="2147483686" r:id="rId39"/>
    <p:sldLayoutId id="2147483687" r:id="rId40"/>
    <p:sldLayoutId id="2147483688" r:id="rId41"/>
    <p:sldLayoutId id="2147483689" r:id="rId42"/>
    <p:sldLayoutId id="2147483690" r:id="rId43"/>
    <p:sldLayoutId id="2147483691" r:id="rId44"/>
    <p:sldLayoutId id="2147483692" r:id="rId45"/>
    <p:sldLayoutId id="2147483693" r:id="rId46"/>
    <p:sldLayoutId id="2147483694" r:id="rId47"/>
    <p:sldLayoutId id="2147483695" r:id="rId48"/>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72" name="Shape 172"/>
        <p:cNvGrpSpPr/>
        <p:nvPr/>
      </p:nvGrpSpPr>
      <p:grpSpPr>
        <a:xfrm>
          <a:off x="0" y="0"/>
          <a:ext cx="0" cy="0"/>
          <a:chOff x="0" y="0"/>
          <a:chExt cx="0" cy="0"/>
        </a:xfrm>
      </p:grpSpPr>
      <p:sp>
        <p:nvSpPr>
          <p:cNvPr id="173" name="Google Shape;173;p50"/>
          <p:cNvSpPr txBox="1"/>
          <p:nvPr>
            <p:ph type="title"/>
          </p:nvPr>
        </p:nvSpPr>
        <p:spPr>
          <a:xfrm>
            <a:off x="633413" y="133350"/>
            <a:ext cx="7877100" cy="857400"/>
          </a:xfrm>
          <a:prstGeom prst="rect">
            <a:avLst/>
          </a:prstGeom>
          <a:noFill/>
          <a:ln>
            <a:noFill/>
          </a:ln>
        </p:spPr>
        <p:txBody>
          <a:bodyPr anchorCtr="0" anchor="ctr" bIns="50800" lIns="50800" spcFirstLastPara="1" rIns="50800" wrap="square" tIns="50800">
            <a:noAutofit/>
          </a:bodyPr>
          <a:lstStyle>
            <a:lvl1pPr lvl="0" marR="0" rtl="0" algn="ctr">
              <a:lnSpc>
                <a:spcPct val="100000"/>
              </a:lnSpc>
              <a:spcBef>
                <a:spcPts val="0"/>
              </a:spcBef>
              <a:spcAft>
                <a:spcPts val="0"/>
              </a:spcAft>
              <a:buClr>
                <a:srgbClr val="000000"/>
              </a:buClr>
              <a:buSzPts val="4200"/>
              <a:buFont typeface="Helvetica Neue"/>
              <a:buNone/>
              <a:defRPr b="0" i="0" sz="4200" u="none" cap="none" strike="noStrike">
                <a:solidFill>
                  <a:srgbClr val="000000"/>
                </a:solidFill>
                <a:latin typeface="Helvetica Neue"/>
                <a:ea typeface="Helvetica Neue"/>
                <a:cs typeface="Helvetica Neue"/>
                <a:sym typeface="Helvetica Neue"/>
              </a:defRPr>
            </a:lvl1pPr>
            <a:lvl2pPr lvl="1" marR="0" rtl="0" algn="ctr">
              <a:lnSpc>
                <a:spcPct val="100000"/>
              </a:lnSpc>
              <a:spcBef>
                <a:spcPts val="0"/>
              </a:spcBef>
              <a:spcAft>
                <a:spcPts val="0"/>
              </a:spcAft>
              <a:buClr>
                <a:srgbClr val="000000"/>
              </a:buClr>
              <a:buSzPts val="4200"/>
              <a:buFont typeface="Helvetica Neue"/>
              <a:buNone/>
              <a:defRPr b="0" i="0" sz="4200" u="none" cap="none" strike="noStrike">
                <a:solidFill>
                  <a:srgbClr val="000000"/>
                </a:solidFill>
                <a:latin typeface="Helvetica Neue"/>
                <a:ea typeface="Helvetica Neue"/>
                <a:cs typeface="Helvetica Neue"/>
                <a:sym typeface="Helvetica Neue"/>
              </a:defRPr>
            </a:lvl2pPr>
            <a:lvl3pPr lvl="2" marR="0" rtl="0" algn="ctr">
              <a:lnSpc>
                <a:spcPct val="100000"/>
              </a:lnSpc>
              <a:spcBef>
                <a:spcPts val="0"/>
              </a:spcBef>
              <a:spcAft>
                <a:spcPts val="0"/>
              </a:spcAft>
              <a:buClr>
                <a:srgbClr val="000000"/>
              </a:buClr>
              <a:buSzPts val="4200"/>
              <a:buFont typeface="Helvetica Neue"/>
              <a:buNone/>
              <a:defRPr b="0" i="0" sz="4200" u="none" cap="none" strike="noStrike">
                <a:solidFill>
                  <a:srgbClr val="000000"/>
                </a:solidFill>
                <a:latin typeface="Helvetica Neue"/>
                <a:ea typeface="Helvetica Neue"/>
                <a:cs typeface="Helvetica Neue"/>
                <a:sym typeface="Helvetica Neue"/>
              </a:defRPr>
            </a:lvl3pPr>
            <a:lvl4pPr lvl="3" marR="0" rtl="0" algn="ctr">
              <a:lnSpc>
                <a:spcPct val="100000"/>
              </a:lnSpc>
              <a:spcBef>
                <a:spcPts val="0"/>
              </a:spcBef>
              <a:spcAft>
                <a:spcPts val="0"/>
              </a:spcAft>
              <a:buClr>
                <a:srgbClr val="000000"/>
              </a:buClr>
              <a:buSzPts val="4200"/>
              <a:buFont typeface="Helvetica Neue"/>
              <a:buNone/>
              <a:defRPr b="0" i="0" sz="4200" u="none" cap="none" strike="noStrike">
                <a:solidFill>
                  <a:srgbClr val="000000"/>
                </a:solidFill>
                <a:latin typeface="Helvetica Neue"/>
                <a:ea typeface="Helvetica Neue"/>
                <a:cs typeface="Helvetica Neue"/>
                <a:sym typeface="Helvetica Neue"/>
              </a:defRPr>
            </a:lvl4pPr>
            <a:lvl5pPr lvl="4" marR="0" rtl="0" algn="ctr">
              <a:lnSpc>
                <a:spcPct val="100000"/>
              </a:lnSpc>
              <a:spcBef>
                <a:spcPts val="0"/>
              </a:spcBef>
              <a:spcAft>
                <a:spcPts val="0"/>
              </a:spcAft>
              <a:buClr>
                <a:srgbClr val="000000"/>
              </a:buClr>
              <a:buSzPts val="4200"/>
              <a:buFont typeface="Helvetica Neue"/>
              <a:buNone/>
              <a:defRPr b="0" i="0" sz="4200" u="none" cap="none" strike="noStrike">
                <a:solidFill>
                  <a:srgbClr val="000000"/>
                </a:solidFill>
                <a:latin typeface="Helvetica Neue"/>
                <a:ea typeface="Helvetica Neue"/>
                <a:cs typeface="Helvetica Neue"/>
                <a:sym typeface="Helvetica Neue"/>
              </a:defRPr>
            </a:lvl5pPr>
            <a:lvl6pPr lvl="5" marR="0" rtl="0" algn="ctr">
              <a:lnSpc>
                <a:spcPct val="100000"/>
              </a:lnSpc>
              <a:spcBef>
                <a:spcPts val="0"/>
              </a:spcBef>
              <a:spcAft>
                <a:spcPts val="0"/>
              </a:spcAft>
              <a:buClr>
                <a:srgbClr val="000000"/>
              </a:buClr>
              <a:buSzPts val="4200"/>
              <a:buFont typeface="Helvetica Neue"/>
              <a:buNone/>
              <a:defRPr b="0" i="0" sz="4200" u="none" cap="none" strike="noStrike">
                <a:solidFill>
                  <a:srgbClr val="000000"/>
                </a:solidFill>
                <a:latin typeface="Helvetica Neue"/>
                <a:ea typeface="Helvetica Neue"/>
                <a:cs typeface="Helvetica Neue"/>
                <a:sym typeface="Helvetica Neue"/>
              </a:defRPr>
            </a:lvl6pPr>
            <a:lvl7pPr lvl="6" marR="0" rtl="0" algn="ctr">
              <a:lnSpc>
                <a:spcPct val="100000"/>
              </a:lnSpc>
              <a:spcBef>
                <a:spcPts val="0"/>
              </a:spcBef>
              <a:spcAft>
                <a:spcPts val="0"/>
              </a:spcAft>
              <a:buClr>
                <a:srgbClr val="000000"/>
              </a:buClr>
              <a:buSzPts val="4200"/>
              <a:buFont typeface="Helvetica Neue"/>
              <a:buNone/>
              <a:defRPr b="0" i="0" sz="4200" u="none" cap="none" strike="noStrike">
                <a:solidFill>
                  <a:srgbClr val="000000"/>
                </a:solidFill>
                <a:latin typeface="Helvetica Neue"/>
                <a:ea typeface="Helvetica Neue"/>
                <a:cs typeface="Helvetica Neue"/>
                <a:sym typeface="Helvetica Neue"/>
              </a:defRPr>
            </a:lvl7pPr>
            <a:lvl8pPr lvl="7" marR="0" rtl="0" algn="ctr">
              <a:lnSpc>
                <a:spcPct val="100000"/>
              </a:lnSpc>
              <a:spcBef>
                <a:spcPts val="0"/>
              </a:spcBef>
              <a:spcAft>
                <a:spcPts val="0"/>
              </a:spcAft>
              <a:buClr>
                <a:srgbClr val="000000"/>
              </a:buClr>
              <a:buSzPts val="4200"/>
              <a:buFont typeface="Helvetica Neue"/>
              <a:buNone/>
              <a:defRPr b="0" i="0" sz="4200" u="none" cap="none" strike="noStrike">
                <a:solidFill>
                  <a:srgbClr val="000000"/>
                </a:solidFill>
                <a:latin typeface="Helvetica Neue"/>
                <a:ea typeface="Helvetica Neue"/>
                <a:cs typeface="Helvetica Neue"/>
                <a:sym typeface="Helvetica Neue"/>
              </a:defRPr>
            </a:lvl8pPr>
            <a:lvl9pPr lvl="8" marR="0" rtl="0" algn="ctr">
              <a:lnSpc>
                <a:spcPct val="100000"/>
              </a:lnSpc>
              <a:spcBef>
                <a:spcPts val="0"/>
              </a:spcBef>
              <a:spcAft>
                <a:spcPts val="0"/>
              </a:spcAft>
              <a:buClr>
                <a:srgbClr val="000000"/>
              </a:buClr>
              <a:buSzPts val="4200"/>
              <a:buFont typeface="Helvetica Neue"/>
              <a:buNone/>
              <a:defRPr b="0" i="0" sz="4200" u="none" cap="none" strike="noStrike">
                <a:solidFill>
                  <a:srgbClr val="000000"/>
                </a:solidFill>
                <a:latin typeface="Helvetica Neue"/>
                <a:ea typeface="Helvetica Neue"/>
                <a:cs typeface="Helvetica Neue"/>
                <a:sym typeface="Helvetica Neue"/>
              </a:defRPr>
            </a:lvl9pPr>
          </a:lstStyle>
          <a:p/>
        </p:txBody>
      </p:sp>
      <p:sp>
        <p:nvSpPr>
          <p:cNvPr id="174" name="Google Shape;174;p50"/>
          <p:cNvSpPr txBox="1"/>
          <p:nvPr>
            <p:ph idx="1" type="body"/>
          </p:nvPr>
        </p:nvSpPr>
        <p:spPr>
          <a:xfrm>
            <a:off x="633413" y="1181100"/>
            <a:ext cx="7877100" cy="3486300"/>
          </a:xfrm>
          <a:prstGeom prst="rect">
            <a:avLst/>
          </a:prstGeom>
          <a:noFill/>
          <a:ln>
            <a:noFill/>
          </a:ln>
        </p:spPr>
        <p:txBody>
          <a:bodyPr anchorCtr="0" anchor="ctr" bIns="50800" lIns="50800" spcFirstLastPara="1" rIns="50800" wrap="square" tIns="50800">
            <a:noAutofit/>
          </a:bodyPr>
          <a:lstStyle>
            <a:lvl1pPr indent="-371475" lvl="0" marL="457200"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1pPr>
            <a:lvl2pPr indent="-371475" lvl="1" marL="914400"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2pPr>
            <a:lvl3pPr indent="-371475" lvl="2" marL="1371600"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3pPr>
            <a:lvl4pPr indent="-371475" lvl="3" marL="1828800"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4pPr>
            <a:lvl5pPr indent="-371475" lvl="4" marL="2286000"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5pPr>
            <a:lvl6pPr indent="-371475" lvl="5" marL="2743200"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6pPr>
            <a:lvl7pPr indent="-371475" lvl="6" marL="3200400"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7pPr>
            <a:lvl8pPr indent="-371475" lvl="7" marL="3657600"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8pPr>
            <a:lvl9pPr indent="-371475" lvl="8" marL="4114800" marR="0" rtl="0" algn="l">
              <a:lnSpc>
                <a:spcPct val="100000"/>
              </a:lnSpc>
              <a:spcBef>
                <a:spcPts val="2213"/>
              </a:spcBef>
              <a:spcAft>
                <a:spcPts val="0"/>
              </a:spcAft>
              <a:buClr>
                <a:srgbClr val="000000"/>
              </a:buClr>
              <a:buSzPts val="2250"/>
              <a:buFont typeface="Helvetica Neue"/>
              <a:buChar char="•"/>
              <a:defRPr b="0" i="0" sz="1800" u="none" cap="none" strike="noStrike">
                <a:solidFill>
                  <a:srgbClr val="000000"/>
                </a:solidFill>
                <a:latin typeface="Helvetica Neue"/>
                <a:ea typeface="Helvetica Neue"/>
                <a:cs typeface="Helvetica Neue"/>
                <a:sym typeface="Helvetica Neue"/>
              </a:defRPr>
            </a:lvl9pPr>
          </a:lstStyle>
          <a:p/>
        </p:txBody>
      </p:sp>
      <p:sp>
        <p:nvSpPr>
          <p:cNvPr id="175" name="Google Shape;175;p50"/>
          <p:cNvSpPr txBox="1"/>
          <p:nvPr>
            <p:ph idx="12" type="sldNum"/>
          </p:nvPr>
        </p:nvSpPr>
        <p:spPr>
          <a:xfrm>
            <a:off x="4455806" y="4905375"/>
            <a:ext cx="227700" cy="241200"/>
          </a:xfrm>
          <a:prstGeom prst="rect">
            <a:avLst/>
          </a:prstGeom>
          <a:noFill/>
          <a:ln>
            <a:noFill/>
          </a:ln>
        </p:spPr>
        <p:txBody>
          <a:bodyPr anchorCtr="0" anchor="t" bIns="50800" lIns="50800" spcFirstLastPara="1" rIns="50800" wrap="square" tIns="50800">
            <a:noAutofit/>
          </a:bodyPr>
          <a:lstStyle>
            <a:lvl1pPr indent="0" lvl="0" marL="0" marR="0" rtl="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1pPr>
            <a:lvl2pPr indent="0" lvl="1" marL="0" marR="0" rtl="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2pPr>
            <a:lvl3pPr indent="0" lvl="2" marL="0" marR="0" rtl="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3pPr>
            <a:lvl4pPr indent="0" lvl="3" marL="0" marR="0" rtl="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4pPr>
            <a:lvl5pPr indent="0" lvl="4" marL="0" marR="0" rtl="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5pPr>
            <a:lvl6pPr indent="0" lvl="5" marL="0" marR="0" rtl="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6pPr>
            <a:lvl7pPr indent="0" lvl="6" marL="0" marR="0" rtl="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7pPr>
            <a:lvl8pPr indent="0" lvl="7" marL="0" marR="0" rtl="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8pPr>
            <a:lvl9pPr indent="0" lvl="8" marL="0" marR="0" rtl="0" algn="ctr">
              <a:lnSpc>
                <a:spcPct val="100000"/>
              </a:lnSpc>
              <a:spcBef>
                <a:spcPts val="0"/>
              </a:spcBef>
              <a:spcAft>
                <a:spcPts val="0"/>
              </a:spcAft>
              <a:buClr>
                <a:srgbClr val="000000"/>
              </a:buClr>
              <a:buSzPts val="900"/>
              <a:buFont typeface="Helvetica Neue Light"/>
              <a:buNone/>
              <a:defRPr b="0" i="0" sz="900" u="none" cap="none" strike="noStrike">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 id="2147483709" r:id="rId14"/>
    <p:sldLayoutId id="2147483710" r:id="rId15"/>
    <p:sldLayoutId id="2147483711" r:id="rId16"/>
    <p:sldLayoutId id="2147483712" r:id="rId17"/>
    <p:sldLayoutId id="2147483713" r:id="rId18"/>
    <p:sldLayoutId id="2147483714" r:id="rId19"/>
    <p:sldLayoutId id="2147483715" r:id="rId20"/>
    <p:sldLayoutId id="2147483716" r:id="rId21"/>
    <p:sldLayoutId id="2147483717" r:id="rId22"/>
    <p:sldLayoutId id="2147483718" r:id="rId23"/>
    <p:sldLayoutId id="2147483719" r:id="rId24"/>
    <p:sldLayoutId id="2147483720" r:id="rId25"/>
    <p:sldLayoutId id="2147483721" r:id="rId26"/>
    <p:sldLayoutId id="2147483722" r:id="rId27"/>
  </p:sldLayoutIdLst>
  <p:transition>
    <p:fade/>
  </p:transition>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72" name="Shape 272"/>
        <p:cNvGrpSpPr/>
        <p:nvPr/>
      </p:nvGrpSpPr>
      <p:grpSpPr>
        <a:xfrm>
          <a:off x="0" y="0"/>
          <a:ext cx="0" cy="0"/>
          <a:chOff x="0" y="0"/>
          <a:chExt cx="0" cy="0"/>
        </a:xfrm>
      </p:grpSpPr>
      <p:sp>
        <p:nvSpPr>
          <p:cNvPr id="273" name="Google Shape;273;p78"/>
          <p:cNvSpPr txBox="1"/>
          <p:nvPr>
            <p:ph idx="10" type="dt"/>
          </p:nvPr>
        </p:nvSpPr>
        <p:spPr>
          <a:xfrm>
            <a:off x="457200" y="4767264"/>
            <a:ext cx="2133600" cy="2739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rgbClr val="000000"/>
              </a:buClr>
              <a:buSzPts val="1400"/>
              <a:buFont typeface="Arial"/>
              <a:buNone/>
              <a:defRPr b="0" i="0" sz="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274" name="Google Shape;274;p78"/>
          <p:cNvSpPr txBox="1"/>
          <p:nvPr>
            <p:ph idx="11" type="ftr"/>
          </p:nvPr>
        </p:nvSpPr>
        <p:spPr>
          <a:xfrm>
            <a:off x="3124200" y="4767264"/>
            <a:ext cx="2895600" cy="273900"/>
          </a:xfrm>
          <a:prstGeom prst="rect">
            <a:avLst/>
          </a:prstGeom>
          <a:noFill/>
          <a:ln>
            <a:noFill/>
          </a:ln>
        </p:spPr>
        <p:txBody>
          <a:bodyPr anchorCtr="0" anchor="t" bIns="91425" lIns="91425" spcFirstLastPara="1" rIns="91425" wrap="square" tIns="91425">
            <a:noAutofit/>
          </a:bodyPr>
          <a:lstStyle>
            <a:lvl1pPr lvl="0" marR="0" rtl="0" algn="ctr">
              <a:lnSpc>
                <a:spcPct val="100000"/>
              </a:lnSpc>
              <a:spcBef>
                <a:spcPts val="0"/>
              </a:spcBef>
              <a:spcAft>
                <a:spcPts val="0"/>
              </a:spcAft>
              <a:buClr>
                <a:srgbClr val="000000"/>
              </a:buClr>
              <a:buSzPts val="1400"/>
              <a:buFont typeface="Arial"/>
              <a:buNone/>
              <a:defRPr b="0" i="0" sz="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275" name="Google Shape;275;p78"/>
          <p:cNvSpPr txBox="1"/>
          <p:nvPr>
            <p:ph idx="12" type="sldNum"/>
          </p:nvPr>
        </p:nvSpPr>
        <p:spPr>
          <a:xfrm>
            <a:off x="6553200" y="4767264"/>
            <a:ext cx="2133600" cy="273900"/>
          </a:xfrm>
          <a:prstGeom prst="rect">
            <a:avLst/>
          </a:prstGeom>
          <a:noFill/>
          <a:ln>
            <a:noFill/>
          </a:ln>
        </p:spPr>
        <p:txBody>
          <a:bodyPr anchorCtr="0" anchor="t" bIns="45700" lIns="91425" spcFirstLastPara="1" rIns="91425" wrap="square" tIns="45700">
            <a:no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 id="2147483734" r:id="rId12"/>
    <p:sldLayoutId id="2147483735" r:id="rId13"/>
    <p:sldLayoutId id="2147483736" r:id="rId14"/>
    <p:sldLayoutId id="2147483737" r:id="rId15"/>
    <p:sldLayoutId id="2147483738" r:id="rId16"/>
    <p:sldLayoutId id="2147483739" r:id="rId17"/>
    <p:sldLayoutId id="2147483740" r:id="rId18"/>
    <p:sldLayoutId id="2147483741" r:id="rId19"/>
    <p:sldLayoutId id="2147483742" r:id="rId20"/>
    <p:sldLayoutId id="2147483743" r:id="rId21"/>
    <p:sldLayoutId id="2147483744" r:id="rId22"/>
    <p:sldLayoutId id="2147483745" r:id="rId23"/>
    <p:sldLayoutId id="2147483746" r:id="rId24"/>
    <p:sldLayoutId id="2147483747" r:id="rId2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jp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6.jpg"/><Relationship Id="rId4" Type="http://schemas.openxmlformats.org/officeDocument/2006/relationships/hyperlink" Target="http://www.logitech.com/swytch" TargetMode="External"/><Relationship Id="rId5" Type="http://schemas.openxmlformats.org/officeDocument/2006/relationships/image" Target="../media/image2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1.xml"/><Relationship Id="rId2" Type="http://schemas.openxmlformats.org/officeDocument/2006/relationships/notesSlide" Target="../notesSlides/notesSlide11.xml"/><Relationship Id="rId3" Type="http://schemas.openxmlformats.org/officeDocument/2006/relationships/image" Target="../media/image2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1.xml"/><Relationship Id="rId2" Type="http://schemas.openxmlformats.org/officeDocument/2006/relationships/notesSlide" Target="../notesSlides/notesSlide12.xml"/><Relationship Id="rId3" Type="http://schemas.openxmlformats.org/officeDocument/2006/relationships/image" Target="../media/image2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0.xml"/><Relationship Id="rId2" Type="http://schemas.openxmlformats.org/officeDocument/2006/relationships/notesSlide" Target="../notesSlides/notesSlide13.xml"/><Relationship Id="rId3" Type="http://schemas.openxmlformats.org/officeDocument/2006/relationships/image" Target="../media/image2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1.xml"/><Relationship Id="rId2" Type="http://schemas.openxmlformats.org/officeDocument/2006/relationships/notesSlide" Target="../notesSlides/notesSlide14.xml"/><Relationship Id="rId3" Type="http://schemas.openxmlformats.org/officeDocument/2006/relationships/image" Target="../media/image24.png"/><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1.xml"/><Relationship Id="rId2" Type="http://schemas.openxmlformats.org/officeDocument/2006/relationships/notesSlide" Target="../notesSlides/notesSlide15.xml"/><Relationship Id="rId3" Type="http://schemas.openxmlformats.org/officeDocument/2006/relationships/image" Target="../media/image24.png"/><Relationship Id="rId4" Type="http://schemas.openxmlformats.org/officeDocument/2006/relationships/image" Target="../media/image2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1.xml"/><Relationship Id="rId2" Type="http://schemas.openxmlformats.org/officeDocument/2006/relationships/notesSlide" Target="../notesSlides/notesSlide16.xml"/><Relationship Id="rId3" Type="http://schemas.openxmlformats.org/officeDocument/2006/relationships/image" Target="../media/image2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1.xml"/><Relationship Id="rId2" Type="http://schemas.openxmlformats.org/officeDocument/2006/relationships/notesSlide" Target="../notesSlides/notesSlide17.xml"/><Relationship Id="rId3" Type="http://schemas.openxmlformats.org/officeDocument/2006/relationships/image" Target="../media/image37.jpg"/><Relationship Id="rId4" Type="http://schemas.openxmlformats.org/officeDocument/2006/relationships/image" Target="../media/image14.png"/><Relationship Id="rId5" Type="http://schemas.openxmlformats.org/officeDocument/2006/relationships/image" Target="../media/image20.png"/><Relationship Id="rId6" Type="http://schemas.openxmlformats.org/officeDocument/2006/relationships/image" Target="../media/image10.png"/><Relationship Id="rId7" Type="http://schemas.openxmlformats.org/officeDocument/2006/relationships/image" Target="../media/image12.png"/><Relationship Id="rId8" Type="http://schemas.openxmlformats.org/officeDocument/2006/relationships/image" Target="../media/image3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0.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0.xml"/><Relationship Id="rId2" Type="http://schemas.openxmlformats.org/officeDocument/2006/relationships/notesSlide" Target="../notesSlides/notesSlide19.xml"/><Relationship Id="rId3" Type="http://schemas.openxmlformats.org/officeDocument/2006/relationships/image" Target="../media/image29.jpg"/><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0.xml"/><Relationship Id="rId2" Type="http://schemas.openxmlformats.org/officeDocument/2006/relationships/notesSlide" Target="../notesSlides/notesSlide20.xml"/><Relationship Id="rId3" Type="http://schemas.openxmlformats.org/officeDocument/2006/relationships/image" Target="../media/image30.png"/><Relationship Id="rId4" Type="http://schemas.openxmlformats.org/officeDocument/2006/relationships/image" Target="../media/image28.png"/><Relationship Id="rId5" Type="http://schemas.openxmlformats.org/officeDocument/2006/relationships/image" Target="../media/image3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6.xml"/><Relationship Id="rId2" Type="http://schemas.openxmlformats.org/officeDocument/2006/relationships/notesSlide" Target="../notesSlides/notesSlide21.xml"/><Relationship Id="rId3" Type="http://schemas.openxmlformats.org/officeDocument/2006/relationships/image" Target="../media/image35.png"/><Relationship Id="rId4" Type="http://schemas.openxmlformats.org/officeDocument/2006/relationships/image" Target="../media/image36.png"/><Relationship Id="rId5" Type="http://schemas.openxmlformats.org/officeDocument/2006/relationships/image" Target="../media/image2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6.xml"/><Relationship Id="rId2" Type="http://schemas.openxmlformats.org/officeDocument/2006/relationships/notesSlide" Target="../notesSlides/notesSlide22.xml"/><Relationship Id="rId3" Type="http://schemas.openxmlformats.org/officeDocument/2006/relationships/image" Target="../media/image34.png"/><Relationship Id="rId4" Type="http://schemas.openxmlformats.org/officeDocument/2006/relationships/image" Target="../media/image3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1.xml"/><Relationship Id="rId2" Type="http://schemas.openxmlformats.org/officeDocument/2006/relationships/notesSlide" Target="../notesSlides/notesSlide23.xml"/><Relationship Id="rId3" Type="http://schemas.openxmlformats.org/officeDocument/2006/relationships/image" Target="../media/image4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1.xml"/><Relationship Id="rId2" Type="http://schemas.openxmlformats.org/officeDocument/2006/relationships/notesSlide" Target="../notesSlides/notesSlide24.xml"/><Relationship Id="rId3" Type="http://schemas.openxmlformats.org/officeDocument/2006/relationships/image" Target="../media/image3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6.xml"/><Relationship Id="rId2" Type="http://schemas.openxmlformats.org/officeDocument/2006/relationships/notesSlide" Target="../notesSlides/notesSlide25.xml"/><Relationship Id="rId3" Type="http://schemas.openxmlformats.org/officeDocument/2006/relationships/image" Target="../media/image3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0.xml"/><Relationship Id="rId2" Type="http://schemas.openxmlformats.org/officeDocument/2006/relationships/notesSlide" Target="../notesSlides/notesSlide26.xml"/><Relationship Id="rId3" Type="http://schemas.openxmlformats.org/officeDocument/2006/relationships/image" Target="../media/image4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0.xml"/><Relationship Id="rId2" Type="http://schemas.openxmlformats.org/officeDocument/2006/relationships/notesSlide" Target="../notesSlides/notesSlide27.xml"/><Relationship Id="rId3" Type="http://schemas.openxmlformats.org/officeDocument/2006/relationships/image" Target="../media/image16.png"/><Relationship Id="rId4" Type="http://schemas.openxmlformats.org/officeDocument/2006/relationships/image" Target="../media/image18.png"/><Relationship Id="rId5" Type="http://schemas.openxmlformats.org/officeDocument/2006/relationships/image" Target="../media/image4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0.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2.xml"/><Relationship Id="rId2" Type="http://schemas.openxmlformats.org/officeDocument/2006/relationships/notesSlide" Target="../notesSlides/notesSlide29.xml"/><Relationship Id="rId3" Type="http://schemas.openxmlformats.org/officeDocument/2006/relationships/image" Target="../media/image4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3.xml"/><Relationship Id="rId3" Type="http://schemas.openxmlformats.org/officeDocument/2006/relationships/image" Target="../media/image9.png"/><Relationship Id="rId4" Type="http://schemas.openxmlformats.org/officeDocument/2006/relationships/image" Target="../media/image19.png"/><Relationship Id="rId5" Type="http://schemas.openxmlformats.org/officeDocument/2006/relationships/image" Target="../media/image7.png"/><Relationship Id="rId6" Type="http://schemas.openxmlformats.org/officeDocument/2006/relationships/image" Target="../media/image13.png"/><Relationship Id="rId7" Type="http://schemas.openxmlformats.org/officeDocument/2006/relationships/image" Target="../media/image11.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0.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 Id="rId3" Type="http://schemas.openxmlformats.org/officeDocument/2006/relationships/image" Target="../media/image45.png"/><Relationship Id="rId4" Type="http://schemas.openxmlformats.org/officeDocument/2006/relationships/image" Target="../media/image32.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6.jpg"/><Relationship Id="rId4" Type="http://schemas.openxmlformats.org/officeDocument/2006/relationships/hyperlink" Target="http://www.logitech.com/swytch" TargetMode="External"/><Relationship Id="rId5" Type="http://schemas.openxmlformats.org/officeDocument/2006/relationships/image" Target="../media/image22.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6.xml"/><Relationship Id="rId2" Type="http://schemas.openxmlformats.org/officeDocument/2006/relationships/notesSlide" Target="../notesSlides/notesSlide33.xml"/><Relationship Id="rId3" Type="http://schemas.openxmlformats.org/officeDocument/2006/relationships/hyperlink" Target="https://www.displaylink.com/downloads" TargetMode="External"/><Relationship Id="rId4" Type="http://schemas.openxmlformats.org/officeDocument/2006/relationships/hyperlink" Target="https://www.logitech.com/en-us/product/microsoft-rooms" TargetMode="External"/><Relationship Id="rId5" Type="http://schemas.openxmlformats.org/officeDocument/2006/relationships/hyperlink" Target="https://www.logitech.com/en-us/product/zoom-rooms" TargetMode="External"/><Relationship Id="rId6" Type="http://schemas.openxmlformats.org/officeDocument/2006/relationships/hyperlink" Target="http://www.logitech.com/swytch-setup"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6.xml"/><Relationship Id="rId2" Type="http://schemas.openxmlformats.org/officeDocument/2006/relationships/notesSlide" Target="../notesSlides/notesSlide34.xml"/><Relationship Id="rId3" Type="http://schemas.openxmlformats.org/officeDocument/2006/relationships/hyperlink" Target="https://www.logitech.com/en-us/product/pc-mount"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 Id="rId3" Type="http://schemas.openxmlformats.org/officeDocument/2006/relationships/image" Target="../media/image43.png"/><Relationship Id="rId4" Type="http://schemas.openxmlformats.org/officeDocument/2006/relationships/image" Target="../media/image4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9.xml"/><Relationship Id="rId2" Type="http://schemas.openxmlformats.org/officeDocument/2006/relationships/notesSlide" Target="../notesSlides/notesSlide4.xml"/><Relationship Id="rId3" Type="http://schemas.openxmlformats.org/officeDocument/2006/relationships/image" Target="../media/image15.png"/><Relationship Id="rId4" Type="http://schemas.openxmlformats.org/officeDocument/2006/relationships/image" Target="../media/image8.png"/><Relationship Id="rId5" Type="http://schemas.openxmlformats.org/officeDocument/2006/relationships/image" Target="../media/image1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1.xml"/><Relationship Id="rId2" Type="http://schemas.openxmlformats.org/officeDocument/2006/relationships/notesSlide" Target="../notesSlides/notesSlide5.xml"/><Relationship Id="rId3" Type="http://schemas.openxmlformats.org/officeDocument/2006/relationships/image" Target="../media/image25.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0.xml"/><Relationship Id="rId2" Type="http://schemas.openxmlformats.org/officeDocument/2006/relationships/notesSlide" Target="../notesSlides/notesSlide6.xml"/><Relationship Id="rId3" Type="http://schemas.openxmlformats.org/officeDocument/2006/relationships/image" Target="../media/image20.png"/><Relationship Id="rId4" Type="http://schemas.openxmlformats.org/officeDocument/2006/relationships/image" Target="../media/image10.png"/><Relationship Id="rId5" Type="http://schemas.openxmlformats.org/officeDocument/2006/relationships/image" Target="../media/image12.png"/><Relationship Id="rId6" Type="http://schemas.openxmlformats.org/officeDocument/2006/relationships/image" Target="../media/image1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0.xml"/><Relationship Id="rId2" Type="http://schemas.openxmlformats.org/officeDocument/2006/relationships/notesSlide" Target="../notesSlides/notesSlide7.xml"/><Relationship Id="rId3" Type="http://schemas.openxmlformats.org/officeDocument/2006/relationships/image" Target="../media/image2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0.xml"/><Relationship Id="rId2" Type="http://schemas.openxmlformats.org/officeDocument/2006/relationships/notesSlide" Target="../notesSlides/notesSlide8.xml"/><Relationship Id="rId3" Type="http://schemas.openxmlformats.org/officeDocument/2006/relationships/image" Target="../media/image16.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0.xml"/><Relationship Id="rId2" Type="http://schemas.openxmlformats.org/officeDocument/2006/relationships/notesSlide" Target="../notesSlides/notesSlide9.xml"/><Relationship Id="rId3" Type="http://schemas.openxmlformats.org/officeDocument/2006/relationships/image" Target="../media/image4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2" name="Shape 412"/>
        <p:cNvGrpSpPr/>
        <p:nvPr/>
      </p:nvGrpSpPr>
      <p:grpSpPr>
        <a:xfrm>
          <a:off x="0" y="0"/>
          <a:ext cx="0" cy="0"/>
          <a:chOff x="0" y="0"/>
          <a:chExt cx="0" cy="0"/>
        </a:xfrm>
      </p:grpSpPr>
      <p:pic>
        <p:nvPicPr>
          <p:cNvPr id="413" name="Google Shape;413;p104"/>
          <p:cNvPicPr preferRelativeResize="0"/>
          <p:nvPr/>
        </p:nvPicPr>
        <p:blipFill rotWithShape="1">
          <a:blip r:embed="rId3">
            <a:alphaModFix/>
          </a:blip>
          <a:srcRect b="14365" l="370" r="-370" t="6047"/>
          <a:stretch/>
        </p:blipFill>
        <p:spPr>
          <a:xfrm>
            <a:off x="0" y="0"/>
            <a:ext cx="9123527" cy="5143500"/>
          </a:xfrm>
          <a:prstGeom prst="rect">
            <a:avLst/>
          </a:prstGeom>
          <a:noFill/>
          <a:ln>
            <a:noFill/>
          </a:ln>
        </p:spPr>
      </p:pic>
      <p:pic>
        <p:nvPicPr>
          <p:cNvPr descr="LogitechLogoLightGrey.png" id="414" name="Google Shape;414;p104"/>
          <p:cNvPicPr preferRelativeResize="0"/>
          <p:nvPr/>
        </p:nvPicPr>
        <p:blipFill rotWithShape="1">
          <a:blip r:embed="rId4">
            <a:alphaModFix/>
          </a:blip>
          <a:srcRect b="0" l="0" r="0" t="0"/>
          <a:stretch/>
        </p:blipFill>
        <p:spPr>
          <a:xfrm>
            <a:off x="114299" y="4358723"/>
            <a:ext cx="1693547" cy="525866"/>
          </a:xfrm>
          <a:prstGeom prst="rect">
            <a:avLst/>
          </a:prstGeom>
          <a:noFill/>
          <a:ln>
            <a:noFill/>
          </a:ln>
        </p:spPr>
      </p:pic>
      <p:sp>
        <p:nvSpPr>
          <p:cNvPr id="415" name="Google Shape;415;p104"/>
          <p:cNvSpPr txBox="1"/>
          <p:nvPr/>
        </p:nvSpPr>
        <p:spPr>
          <a:xfrm>
            <a:off x="366625" y="540164"/>
            <a:ext cx="5070600" cy="1619700"/>
          </a:xfrm>
          <a:prstGeom prst="rect">
            <a:avLst/>
          </a:prstGeom>
          <a:noFill/>
          <a:ln>
            <a:noFill/>
          </a:ln>
        </p:spPr>
        <p:txBody>
          <a:bodyPr anchorCtr="0" anchor="ctr" bIns="19050" lIns="19050" spcFirstLastPara="1" rIns="19050" wrap="square" tIns="19050">
            <a:noAutofit/>
          </a:bodyPr>
          <a:lstStyle/>
          <a:p>
            <a:pPr indent="0" lvl="0" marL="0" marR="0" rtl="0" algn="l">
              <a:lnSpc>
                <a:spcPct val="100000"/>
              </a:lnSpc>
              <a:spcBef>
                <a:spcPts val="0"/>
              </a:spcBef>
              <a:spcAft>
                <a:spcPts val="0"/>
              </a:spcAft>
              <a:buClr>
                <a:srgbClr val="FFFFFF"/>
              </a:buClr>
              <a:buSzPts val="2025"/>
              <a:buFont typeface="Arial"/>
              <a:buNone/>
            </a:pPr>
            <a:r>
              <a:rPr lang="en" sz="1425">
                <a:solidFill>
                  <a:srgbClr val="FFFFFF"/>
                </a:solidFill>
                <a:latin typeface="Poppins"/>
                <a:ea typeface="Poppins"/>
                <a:cs typeface="Poppins"/>
                <a:sym typeface="Poppins"/>
              </a:rPr>
              <a:t>El enlace entre laptops y salas de reuniones</a:t>
            </a:r>
            <a:endParaRPr b="0" i="0" sz="1425" u="none" cap="none" strike="noStrike">
              <a:solidFill>
                <a:srgbClr val="FFFFFF"/>
              </a:solidFill>
              <a:latin typeface="Poppins"/>
              <a:ea typeface="Poppins"/>
              <a:cs typeface="Poppins"/>
              <a:sym typeface="Poppins"/>
            </a:endParaRPr>
          </a:p>
          <a:p>
            <a:pPr indent="0" lvl="0" marL="0" marR="0" rtl="0" algn="l">
              <a:lnSpc>
                <a:spcPct val="100000"/>
              </a:lnSpc>
              <a:spcBef>
                <a:spcPts val="0"/>
              </a:spcBef>
              <a:spcAft>
                <a:spcPts val="0"/>
              </a:spcAft>
              <a:buClr>
                <a:srgbClr val="FFFFFF"/>
              </a:buClr>
              <a:buSzPts val="2025"/>
              <a:buFont typeface="Arial"/>
              <a:buNone/>
            </a:pPr>
            <a:r>
              <a:rPr b="1" i="0" lang="en" sz="3600" u="none" cap="none" strike="noStrike">
                <a:solidFill>
                  <a:srgbClr val="FFFFFF"/>
                </a:solidFill>
                <a:latin typeface="Poppins"/>
                <a:ea typeface="Poppins"/>
                <a:cs typeface="Poppins"/>
                <a:sym typeface="Poppins"/>
              </a:rPr>
              <a:t>LOGITECH SWYTCH</a:t>
            </a:r>
            <a:endParaRPr b="1" i="0" sz="3600" u="none" cap="none" strike="noStrike">
              <a:solidFill>
                <a:srgbClr val="FFFFFF"/>
              </a:solidFill>
              <a:latin typeface="Poppins"/>
              <a:ea typeface="Poppins"/>
              <a:cs typeface="Poppins"/>
              <a:sym typeface="Poppins"/>
            </a:endParaRPr>
          </a:p>
        </p:txBody>
      </p:sp>
      <p:sp>
        <p:nvSpPr>
          <p:cNvPr id="416" name="Google Shape;416;p104"/>
          <p:cNvSpPr txBox="1"/>
          <p:nvPr/>
        </p:nvSpPr>
        <p:spPr>
          <a:xfrm>
            <a:off x="487000" y="3749275"/>
            <a:ext cx="4102200" cy="464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lang="en">
                <a:solidFill>
                  <a:srgbClr val="FFFFFF"/>
                </a:solidFill>
                <a:latin typeface="Poppins"/>
                <a:ea typeface="Poppins"/>
                <a:cs typeface="Poppins"/>
                <a:sym typeface="Poppins"/>
              </a:rPr>
              <a:t>Presentación de ventas - LAT Team</a:t>
            </a:r>
            <a:endParaRPr b="0" i="0" sz="1400" u="none" cap="none" strike="noStrike">
              <a:solidFill>
                <a:srgbClr val="FFFFFF"/>
              </a:solidFill>
              <a:latin typeface="Poppins"/>
              <a:ea typeface="Poppins"/>
              <a:cs typeface="Poppins"/>
              <a:sym typeface="Poppi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8" name="Shape 498"/>
        <p:cNvGrpSpPr/>
        <p:nvPr/>
      </p:nvGrpSpPr>
      <p:grpSpPr>
        <a:xfrm>
          <a:off x="0" y="0"/>
          <a:ext cx="0" cy="0"/>
          <a:chOff x="0" y="0"/>
          <a:chExt cx="0" cy="0"/>
        </a:xfrm>
      </p:grpSpPr>
      <p:pic>
        <p:nvPicPr>
          <p:cNvPr id="499" name="Google Shape;499;p113"/>
          <p:cNvPicPr preferRelativeResize="0"/>
          <p:nvPr/>
        </p:nvPicPr>
        <p:blipFill rotWithShape="1">
          <a:blip r:embed="rId3">
            <a:alphaModFix/>
          </a:blip>
          <a:srcRect b="14365" l="370" r="-370" t="6047"/>
          <a:stretch/>
        </p:blipFill>
        <p:spPr>
          <a:xfrm>
            <a:off x="0" y="0"/>
            <a:ext cx="9123527" cy="5143500"/>
          </a:xfrm>
          <a:prstGeom prst="rect">
            <a:avLst/>
          </a:prstGeom>
          <a:noFill/>
          <a:ln>
            <a:noFill/>
          </a:ln>
        </p:spPr>
      </p:pic>
      <p:sp>
        <p:nvSpPr>
          <p:cNvPr id="500" name="Google Shape;500;p113"/>
          <p:cNvSpPr txBox="1"/>
          <p:nvPr/>
        </p:nvSpPr>
        <p:spPr>
          <a:xfrm>
            <a:off x="574075" y="2056825"/>
            <a:ext cx="3777600" cy="2377500"/>
          </a:xfrm>
          <a:prstGeom prst="rect">
            <a:avLst/>
          </a:prstGeom>
          <a:noFill/>
          <a:ln>
            <a:noFill/>
          </a:ln>
        </p:spPr>
        <p:txBody>
          <a:bodyPr anchorCtr="0" anchor="t" bIns="91425" lIns="91425" spcFirstLastPara="1" rIns="91425" wrap="square" tIns="91425">
            <a:noAutofit/>
          </a:bodyPr>
          <a:lstStyle/>
          <a:p>
            <a:pPr indent="0" lvl="0" marL="0" marR="0" rtl="0" algn="l">
              <a:lnSpc>
                <a:spcPct val="137500"/>
              </a:lnSpc>
              <a:spcBef>
                <a:spcPts val="0"/>
              </a:spcBef>
              <a:spcAft>
                <a:spcPts val="0"/>
              </a:spcAft>
              <a:buClr>
                <a:srgbClr val="000000"/>
              </a:buClr>
              <a:buSzPts val="1600"/>
              <a:buFont typeface="Arial"/>
              <a:buNone/>
            </a:pPr>
            <a:r>
              <a:rPr lang="en" sz="1425">
                <a:solidFill>
                  <a:schemeClr val="lt1"/>
                </a:solidFill>
                <a:latin typeface="Poppins"/>
                <a:ea typeface="Poppins"/>
                <a:cs typeface="Poppins"/>
                <a:sym typeface="Poppins"/>
              </a:rPr>
              <a:t>El enlace entre laptops y salas de reuniones</a:t>
            </a:r>
            <a:r>
              <a:rPr b="1" i="0" lang="en" sz="1600" u="none" cap="none" strike="noStrike">
                <a:solidFill>
                  <a:srgbClr val="FFFFFF"/>
                </a:solidFill>
                <a:latin typeface="Poppins"/>
                <a:ea typeface="Poppins"/>
                <a:cs typeface="Poppins"/>
                <a:sym typeface="Poppins"/>
              </a:rPr>
              <a:t>.</a:t>
            </a:r>
            <a:endParaRPr b="1" i="0" sz="1600" u="none" cap="none" strike="noStrike">
              <a:solidFill>
                <a:srgbClr val="FFFFFF"/>
              </a:solidFill>
              <a:latin typeface="Poppins"/>
              <a:ea typeface="Poppins"/>
              <a:cs typeface="Poppins"/>
              <a:sym typeface="Poppins"/>
            </a:endParaRPr>
          </a:p>
          <a:p>
            <a:pPr indent="0" lvl="0" marL="0" marR="0" rtl="0" algn="l">
              <a:lnSpc>
                <a:spcPct val="137500"/>
              </a:lnSpc>
              <a:spcBef>
                <a:spcPts val="1500"/>
              </a:spcBef>
              <a:spcAft>
                <a:spcPts val="0"/>
              </a:spcAft>
              <a:buClr>
                <a:srgbClr val="000000"/>
              </a:buClr>
              <a:buSzPts val="1400"/>
              <a:buFont typeface="Arial"/>
              <a:buNone/>
            </a:pPr>
            <a:r>
              <a:t/>
            </a:r>
            <a:endParaRPr b="1" i="0" sz="1400" u="none" cap="none" strike="noStrike">
              <a:solidFill>
                <a:srgbClr val="FFFFFF"/>
              </a:solidFill>
              <a:latin typeface="Poppins"/>
              <a:ea typeface="Poppins"/>
              <a:cs typeface="Poppins"/>
              <a:sym typeface="Poppins"/>
            </a:endParaRPr>
          </a:p>
          <a:p>
            <a:pPr indent="0" lvl="0" marL="0" marR="0" rtl="0" algn="l">
              <a:lnSpc>
                <a:spcPct val="137500"/>
              </a:lnSpc>
              <a:spcBef>
                <a:spcPts val="1500"/>
              </a:spcBef>
              <a:spcAft>
                <a:spcPts val="0"/>
              </a:spcAft>
              <a:buClr>
                <a:srgbClr val="000000"/>
              </a:buClr>
              <a:buSzPts val="1400"/>
              <a:buFont typeface="Arial"/>
              <a:buNone/>
            </a:pPr>
            <a:r>
              <a:t/>
            </a:r>
            <a:endParaRPr b="1" i="0" sz="1400" u="none" cap="none" strike="noStrike">
              <a:solidFill>
                <a:srgbClr val="FFFFFF"/>
              </a:solidFill>
              <a:latin typeface="Poppins"/>
              <a:ea typeface="Poppins"/>
              <a:cs typeface="Poppins"/>
              <a:sym typeface="Poppins"/>
            </a:endParaRPr>
          </a:p>
          <a:p>
            <a:pPr indent="0" lvl="0" marL="0" marR="0" rtl="0" algn="l">
              <a:lnSpc>
                <a:spcPct val="137500"/>
              </a:lnSpc>
              <a:spcBef>
                <a:spcPts val="1500"/>
              </a:spcBef>
              <a:spcAft>
                <a:spcPts val="1500"/>
              </a:spcAft>
              <a:buClr>
                <a:srgbClr val="000000"/>
              </a:buClr>
              <a:buSzPts val="1200"/>
              <a:buFont typeface="Arial"/>
              <a:buNone/>
            </a:pPr>
            <a:r>
              <a:rPr b="0" i="0" lang="en" sz="1200" u="sng" cap="none" strike="noStrike">
                <a:solidFill>
                  <a:srgbClr val="CFE2F3"/>
                </a:solidFill>
                <a:latin typeface="Poppins"/>
                <a:ea typeface="Poppins"/>
                <a:cs typeface="Poppins"/>
                <a:sym typeface="Poppins"/>
                <a:hlinkClick r:id="rId4">
                  <a:extLst>
                    <a:ext uri="{A12FA001-AC4F-418D-AE19-62706E023703}">
                      <ahyp:hlinkClr val="tx"/>
                    </a:ext>
                  </a:extLst>
                </a:hlinkClick>
              </a:rPr>
              <a:t>logitech.com/swytch</a:t>
            </a:r>
            <a:endParaRPr b="0" i="0" sz="1400" u="none" cap="none" strike="noStrike">
              <a:solidFill>
                <a:srgbClr val="FFFFFF"/>
              </a:solidFill>
              <a:latin typeface="Poppins"/>
              <a:ea typeface="Poppins"/>
              <a:cs typeface="Poppins"/>
              <a:sym typeface="Poppins"/>
            </a:endParaRPr>
          </a:p>
        </p:txBody>
      </p:sp>
      <p:pic>
        <p:nvPicPr>
          <p:cNvPr id="501" name="Google Shape;501;p113"/>
          <p:cNvPicPr preferRelativeResize="0"/>
          <p:nvPr/>
        </p:nvPicPr>
        <p:blipFill rotWithShape="1">
          <a:blip r:embed="rId5">
            <a:alphaModFix/>
          </a:blip>
          <a:srcRect b="0" l="0" r="0" t="0"/>
          <a:stretch/>
        </p:blipFill>
        <p:spPr>
          <a:xfrm>
            <a:off x="262625" y="501538"/>
            <a:ext cx="4333875" cy="14382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5" name="Shape 505"/>
        <p:cNvGrpSpPr/>
        <p:nvPr/>
      </p:nvGrpSpPr>
      <p:grpSpPr>
        <a:xfrm>
          <a:off x="0" y="0"/>
          <a:ext cx="0" cy="0"/>
          <a:chOff x="0" y="0"/>
          <a:chExt cx="0" cy="0"/>
        </a:xfrm>
      </p:grpSpPr>
      <p:pic>
        <p:nvPicPr>
          <p:cNvPr id="506" name="Google Shape;506;p114"/>
          <p:cNvPicPr preferRelativeResize="0"/>
          <p:nvPr/>
        </p:nvPicPr>
        <p:blipFill rotWithShape="1">
          <a:blip r:embed="rId3">
            <a:alphaModFix/>
          </a:blip>
          <a:srcRect b="0" l="0" r="0" t="0"/>
          <a:stretch/>
        </p:blipFill>
        <p:spPr>
          <a:xfrm>
            <a:off x="0" y="0"/>
            <a:ext cx="9144000" cy="5143489"/>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0" name="Shape 510"/>
        <p:cNvGrpSpPr/>
        <p:nvPr/>
      </p:nvGrpSpPr>
      <p:grpSpPr>
        <a:xfrm>
          <a:off x="0" y="0"/>
          <a:ext cx="0" cy="0"/>
          <a:chOff x="0" y="0"/>
          <a:chExt cx="0" cy="0"/>
        </a:xfrm>
      </p:grpSpPr>
      <p:pic>
        <p:nvPicPr>
          <p:cNvPr id="511" name="Google Shape;511;p115"/>
          <p:cNvPicPr preferRelativeResize="0"/>
          <p:nvPr/>
        </p:nvPicPr>
        <p:blipFill rotWithShape="1">
          <a:blip r:embed="rId3">
            <a:alphaModFix/>
          </a:blip>
          <a:srcRect b="0" l="0" r="0" t="0"/>
          <a:stretch/>
        </p:blipFill>
        <p:spPr>
          <a:xfrm>
            <a:off x="0" y="0"/>
            <a:ext cx="9144000" cy="5143489"/>
          </a:xfrm>
          <a:prstGeom prst="rect">
            <a:avLst/>
          </a:prstGeom>
          <a:noFill/>
          <a:ln>
            <a:noFill/>
          </a:ln>
        </p:spPr>
      </p:pic>
      <p:sp>
        <p:nvSpPr>
          <p:cNvPr id="512" name="Google Shape;512;p115"/>
          <p:cNvSpPr/>
          <p:nvPr/>
        </p:nvSpPr>
        <p:spPr>
          <a:xfrm>
            <a:off x="3000375" y="2466975"/>
            <a:ext cx="3324225" cy="1362075"/>
          </a:xfrm>
          <a:custGeom>
            <a:rect b="b" l="l" r="r" t="t"/>
            <a:pathLst>
              <a:path extrusionOk="0" h="54483" w="132969">
                <a:moveTo>
                  <a:pt x="0" y="0"/>
                </a:moveTo>
                <a:cubicBezTo>
                  <a:pt x="1872" y="5616"/>
                  <a:pt x="6410" y="10004"/>
                  <a:pt x="10287" y="14478"/>
                </a:cubicBezTo>
                <a:cubicBezTo>
                  <a:pt x="38458" y="46983"/>
                  <a:pt x="89956" y="54483"/>
                  <a:pt x="132969" y="54483"/>
                </a:cubicBezTo>
              </a:path>
            </a:pathLst>
          </a:custGeom>
          <a:noFill/>
          <a:ln cap="flat" cmpd="sng" w="28575">
            <a:solidFill>
              <a:srgbClr val="814E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3" name="Google Shape;513;p115"/>
          <p:cNvSpPr/>
          <p:nvPr/>
        </p:nvSpPr>
        <p:spPr>
          <a:xfrm>
            <a:off x="2131225" y="1906400"/>
            <a:ext cx="1231200" cy="440100"/>
          </a:xfrm>
          <a:prstGeom prst="roundRect">
            <a:avLst>
              <a:gd fmla="val 16667" name="adj"/>
            </a:avLst>
          </a:prstGeom>
          <a:solidFill>
            <a:srgbClr val="FFFFFF"/>
          </a:solidFill>
          <a:ln>
            <a:noFill/>
          </a:ln>
          <a:effectLst>
            <a:outerShdw blurRad="57150" rotWithShape="0" algn="bl" dir="5400000" dist="19050">
              <a:srgbClr val="000000">
                <a:alpha val="9803"/>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0" i="0" lang="en" sz="1800" u="none" cap="none" strike="noStrike">
                <a:solidFill>
                  <a:srgbClr val="824EFA"/>
                </a:solidFill>
                <a:latin typeface="Poppins SemiBold"/>
                <a:ea typeface="Poppins SemiBold"/>
                <a:cs typeface="Poppins SemiBold"/>
                <a:sym typeface="Poppins SemiBold"/>
              </a:rPr>
              <a:t>SWYTCH</a:t>
            </a:r>
            <a:endParaRPr b="0" i="0" sz="1800" u="none" cap="none" strike="noStrike">
              <a:solidFill>
                <a:srgbClr val="824EFA"/>
              </a:solidFill>
              <a:latin typeface="Poppins SemiBold"/>
              <a:ea typeface="Poppins SemiBold"/>
              <a:cs typeface="Poppins SemiBold"/>
              <a:sym typeface="Poppins SemiBo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7" name="Shape 517"/>
        <p:cNvGrpSpPr/>
        <p:nvPr/>
      </p:nvGrpSpPr>
      <p:grpSpPr>
        <a:xfrm>
          <a:off x="0" y="0"/>
          <a:ext cx="0" cy="0"/>
          <a:chOff x="0" y="0"/>
          <a:chExt cx="0" cy="0"/>
        </a:xfrm>
      </p:grpSpPr>
      <p:pic>
        <p:nvPicPr>
          <p:cNvPr id="518" name="Google Shape;518;p116"/>
          <p:cNvPicPr preferRelativeResize="0"/>
          <p:nvPr/>
        </p:nvPicPr>
        <p:blipFill rotWithShape="1">
          <a:blip r:embed="rId3">
            <a:alphaModFix/>
          </a:blip>
          <a:srcRect b="0" l="0" r="0" t="0"/>
          <a:stretch/>
        </p:blipFill>
        <p:spPr>
          <a:xfrm>
            <a:off x="0" y="0"/>
            <a:ext cx="9144000" cy="5143500"/>
          </a:xfrm>
          <a:prstGeom prst="rect">
            <a:avLst/>
          </a:prstGeom>
          <a:noFill/>
          <a:ln>
            <a:noFill/>
          </a:ln>
        </p:spPr>
      </p:pic>
      <p:sp>
        <p:nvSpPr>
          <p:cNvPr id="519" name="Google Shape;519;p116"/>
          <p:cNvSpPr/>
          <p:nvPr/>
        </p:nvSpPr>
        <p:spPr>
          <a:xfrm rot="-427797">
            <a:off x="2091973" y="2835550"/>
            <a:ext cx="3832550" cy="1362116"/>
          </a:xfrm>
          <a:custGeom>
            <a:rect b="b" l="l" r="r" t="t"/>
            <a:pathLst>
              <a:path extrusionOk="0" h="54483" w="132969">
                <a:moveTo>
                  <a:pt x="0" y="0"/>
                </a:moveTo>
                <a:cubicBezTo>
                  <a:pt x="1872" y="5616"/>
                  <a:pt x="6410" y="10004"/>
                  <a:pt x="10287" y="14478"/>
                </a:cubicBezTo>
                <a:cubicBezTo>
                  <a:pt x="38458" y="46983"/>
                  <a:pt x="89956" y="54483"/>
                  <a:pt x="132969" y="54483"/>
                </a:cubicBezTo>
              </a:path>
            </a:pathLst>
          </a:custGeom>
          <a:noFill/>
          <a:ln cap="flat" cmpd="sng" w="28575">
            <a:solidFill>
              <a:srgbClr val="814E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0" name="Google Shape;520;p116"/>
          <p:cNvSpPr/>
          <p:nvPr/>
        </p:nvSpPr>
        <p:spPr>
          <a:xfrm>
            <a:off x="466725" y="2467675"/>
            <a:ext cx="2931900" cy="440100"/>
          </a:xfrm>
          <a:prstGeom prst="roundRect">
            <a:avLst>
              <a:gd fmla="val 16667" name="adj"/>
            </a:avLst>
          </a:prstGeom>
          <a:solidFill>
            <a:srgbClr val="FFFFFF"/>
          </a:solidFill>
          <a:ln>
            <a:noFill/>
          </a:ln>
          <a:effectLst>
            <a:outerShdw blurRad="57150" rotWithShape="0" algn="bl" dir="5400000" dist="19050">
              <a:srgbClr val="000000">
                <a:alpha val="9803"/>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0" i="0" lang="en" sz="1800" u="none" cap="none" strike="noStrike">
                <a:solidFill>
                  <a:srgbClr val="824EFA"/>
                </a:solidFill>
                <a:latin typeface="Poppins SemiBold"/>
                <a:ea typeface="Poppins SemiBold"/>
                <a:cs typeface="Poppins SemiBold"/>
                <a:sym typeface="Poppins SemiBold"/>
              </a:rPr>
              <a:t>CON</a:t>
            </a:r>
            <a:r>
              <a:rPr lang="en" sz="1800">
                <a:solidFill>
                  <a:srgbClr val="824EFA"/>
                </a:solidFill>
                <a:latin typeface="Poppins SemiBold"/>
                <a:ea typeface="Poppins SemiBold"/>
                <a:cs typeface="Poppins SemiBold"/>
                <a:sym typeface="Poppins SemiBold"/>
              </a:rPr>
              <a:t>ECTAR</a:t>
            </a:r>
            <a:r>
              <a:rPr b="0" i="0" lang="en" sz="1800" u="none" cap="none" strike="noStrike">
                <a:solidFill>
                  <a:srgbClr val="824EFA"/>
                </a:solidFill>
                <a:latin typeface="Poppins SemiBold"/>
                <a:ea typeface="Poppins SemiBold"/>
                <a:cs typeface="Poppins SemiBold"/>
                <a:sym typeface="Poppins SemiBold"/>
              </a:rPr>
              <a:t> SWYTCH</a:t>
            </a:r>
            <a:endParaRPr b="0" i="0" sz="1800" u="none" cap="none" strike="noStrike">
              <a:solidFill>
                <a:srgbClr val="824EFA"/>
              </a:solidFill>
              <a:latin typeface="Poppins SemiBold"/>
              <a:ea typeface="Poppins SemiBold"/>
              <a:cs typeface="Poppins SemiBold"/>
              <a:sym typeface="Poppins SemiBo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4" name="Shape 524"/>
        <p:cNvGrpSpPr/>
        <p:nvPr/>
      </p:nvGrpSpPr>
      <p:grpSpPr>
        <a:xfrm>
          <a:off x="0" y="0"/>
          <a:ext cx="0" cy="0"/>
          <a:chOff x="0" y="0"/>
          <a:chExt cx="0" cy="0"/>
        </a:xfrm>
      </p:grpSpPr>
      <p:grpSp>
        <p:nvGrpSpPr>
          <p:cNvPr id="525" name="Google Shape;525;p117"/>
          <p:cNvGrpSpPr/>
          <p:nvPr/>
        </p:nvGrpSpPr>
        <p:grpSpPr>
          <a:xfrm>
            <a:off x="0" y="0"/>
            <a:ext cx="9144000" cy="5143484"/>
            <a:chOff x="0" y="0"/>
            <a:chExt cx="9144000" cy="5143484"/>
          </a:xfrm>
        </p:grpSpPr>
        <p:pic>
          <p:nvPicPr>
            <p:cNvPr id="526" name="Google Shape;526;p117"/>
            <p:cNvPicPr preferRelativeResize="0"/>
            <p:nvPr/>
          </p:nvPicPr>
          <p:blipFill rotWithShape="1">
            <a:blip r:embed="rId3">
              <a:alphaModFix/>
            </a:blip>
            <a:srcRect b="0" l="0" r="0" t="0"/>
            <a:stretch/>
          </p:blipFill>
          <p:spPr>
            <a:xfrm>
              <a:off x="0" y="0"/>
              <a:ext cx="9144000" cy="5143484"/>
            </a:xfrm>
            <a:prstGeom prst="rect">
              <a:avLst/>
            </a:prstGeom>
            <a:noFill/>
            <a:ln>
              <a:noFill/>
            </a:ln>
          </p:spPr>
        </p:pic>
        <p:pic>
          <p:nvPicPr>
            <p:cNvPr id="527" name="Google Shape;527;p117"/>
            <p:cNvPicPr preferRelativeResize="0"/>
            <p:nvPr/>
          </p:nvPicPr>
          <p:blipFill rotWithShape="1">
            <a:blip r:embed="rId4">
              <a:alphaModFix/>
            </a:blip>
            <a:srcRect b="16666" l="67894" r="23519" t="77368"/>
            <a:stretch/>
          </p:blipFill>
          <p:spPr>
            <a:xfrm>
              <a:off x="6208300" y="3979450"/>
              <a:ext cx="785050" cy="306801"/>
            </a:xfrm>
            <a:prstGeom prst="rect">
              <a:avLst/>
            </a:prstGeom>
            <a:noFill/>
            <a:ln>
              <a:noFill/>
            </a:ln>
          </p:spPr>
        </p:pic>
      </p:grpSp>
      <p:sp>
        <p:nvSpPr>
          <p:cNvPr id="528" name="Google Shape;528;p117"/>
          <p:cNvSpPr/>
          <p:nvPr/>
        </p:nvSpPr>
        <p:spPr>
          <a:xfrm>
            <a:off x="466725" y="619825"/>
            <a:ext cx="2771700" cy="440100"/>
          </a:xfrm>
          <a:prstGeom prst="roundRect">
            <a:avLst>
              <a:gd fmla="val 16667" name="adj"/>
            </a:avLst>
          </a:prstGeom>
          <a:solidFill>
            <a:srgbClr val="FFFFFF"/>
          </a:solidFill>
          <a:ln>
            <a:noFill/>
          </a:ln>
          <a:effectLst>
            <a:outerShdw blurRad="57150" rotWithShape="0" algn="bl" dir="5400000" dist="19050">
              <a:srgbClr val="000000">
                <a:alpha val="9803"/>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lang="en" sz="1800">
                <a:solidFill>
                  <a:srgbClr val="824EFA"/>
                </a:solidFill>
                <a:latin typeface="Poppins SemiBold"/>
                <a:ea typeface="Poppins SemiBold"/>
                <a:cs typeface="Poppins SemiBold"/>
                <a:sym typeface="Poppins SemiBold"/>
              </a:rPr>
              <a:t>APROVECHA LA SALA</a:t>
            </a:r>
            <a:endParaRPr b="0" i="0" sz="1800" u="none" cap="none" strike="noStrike">
              <a:solidFill>
                <a:srgbClr val="824EFA"/>
              </a:solidFill>
              <a:latin typeface="Poppins SemiBold"/>
              <a:ea typeface="Poppins SemiBold"/>
              <a:cs typeface="Poppins SemiBold"/>
              <a:sym typeface="Poppins SemiBold"/>
            </a:endParaRPr>
          </a:p>
        </p:txBody>
      </p:sp>
      <p:grpSp>
        <p:nvGrpSpPr>
          <p:cNvPr id="529" name="Google Shape;529;p117"/>
          <p:cNvGrpSpPr/>
          <p:nvPr/>
        </p:nvGrpSpPr>
        <p:grpSpPr>
          <a:xfrm>
            <a:off x="6153075" y="2619375"/>
            <a:ext cx="923925" cy="485850"/>
            <a:chOff x="6153075" y="2619375"/>
            <a:chExt cx="923925" cy="485850"/>
          </a:xfrm>
        </p:grpSpPr>
        <p:cxnSp>
          <p:nvCxnSpPr>
            <p:cNvPr id="530" name="Google Shape;530;p117"/>
            <p:cNvCxnSpPr/>
            <p:nvPr/>
          </p:nvCxnSpPr>
          <p:spPr>
            <a:xfrm rot="10800000">
              <a:off x="6153075" y="2638425"/>
              <a:ext cx="200100" cy="0"/>
            </a:xfrm>
            <a:prstGeom prst="straightConnector1">
              <a:avLst/>
            </a:prstGeom>
            <a:noFill/>
            <a:ln cap="flat" cmpd="sng" w="19050">
              <a:solidFill>
                <a:srgbClr val="814EFA"/>
              </a:solidFill>
              <a:prstDash val="solid"/>
              <a:round/>
              <a:headEnd len="sm" w="sm" type="none"/>
              <a:tailEnd len="sm" w="sm" type="none"/>
            </a:ln>
          </p:spPr>
        </p:cxnSp>
        <p:cxnSp>
          <p:nvCxnSpPr>
            <p:cNvPr id="531" name="Google Shape;531;p117"/>
            <p:cNvCxnSpPr/>
            <p:nvPr/>
          </p:nvCxnSpPr>
          <p:spPr>
            <a:xfrm flipH="1">
              <a:off x="6200775" y="2819400"/>
              <a:ext cx="152400" cy="76200"/>
            </a:xfrm>
            <a:prstGeom prst="straightConnector1">
              <a:avLst/>
            </a:prstGeom>
            <a:noFill/>
            <a:ln cap="flat" cmpd="sng" w="19050">
              <a:solidFill>
                <a:srgbClr val="814EFA"/>
              </a:solidFill>
              <a:prstDash val="solid"/>
              <a:round/>
              <a:headEnd len="sm" w="sm" type="none"/>
              <a:tailEnd len="sm" w="sm" type="none"/>
            </a:ln>
          </p:spPr>
        </p:cxnSp>
        <p:cxnSp>
          <p:nvCxnSpPr>
            <p:cNvPr id="532" name="Google Shape;532;p117"/>
            <p:cNvCxnSpPr/>
            <p:nvPr/>
          </p:nvCxnSpPr>
          <p:spPr>
            <a:xfrm flipH="1">
              <a:off x="6457950" y="2962275"/>
              <a:ext cx="76200" cy="123900"/>
            </a:xfrm>
            <a:prstGeom prst="straightConnector1">
              <a:avLst/>
            </a:prstGeom>
            <a:noFill/>
            <a:ln cap="flat" cmpd="sng" w="19050">
              <a:solidFill>
                <a:srgbClr val="814EFA"/>
              </a:solidFill>
              <a:prstDash val="solid"/>
              <a:round/>
              <a:headEnd len="sm" w="sm" type="none"/>
              <a:tailEnd len="sm" w="sm" type="none"/>
            </a:ln>
          </p:spPr>
        </p:cxnSp>
        <p:cxnSp>
          <p:nvCxnSpPr>
            <p:cNvPr id="533" name="Google Shape;533;p117"/>
            <p:cNvCxnSpPr/>
            <p:nvPr/>
          </p:nvCxnSpPr>
          <p:spPr>
            <a:xfrm>
              <a:off x="6734175" y="2943225"/>
              <a:ext cx="104700" cy="162000"/>
            </a:xfrm>
            <a:prstGeom prst="straightConnector1">
              <a:avLst/>
            </a:prstGeom>
            <a:noFill/>
            <a:ln cap="flat" cmpd="sng" w="19050">
              <a:solidFill>
                <a:srgbClr val="814EFA"/>
              </a:solidFill>
              <a:prstDash val="solid"/>
              <a:round/>
              <a:headEnd len="sm" w="sm" type="none"/>
              <a:tailEnd len="sm" w="sm" type="none"/>
            </a:ln>
          </p:spPr>
        </p:cxnSp>
        <p:cxnSp>
          <p:nvCxnSpPr>
            <p:cNvPr id="534" name="Google Shape;534;p117"/>
            <p:cNvCxnSpPr/>
            <p:nvPr/>
          </p:nvCxnSpPr>
          <p:spPr>
            <a:xfrm>
              <a:off x="6838950" y="2819400"/>
              <a:ext cx="171300" cy="66600"/>
            </a:xfrm>
            <a:prstGeom prst="straightConnector1">
              <a:avLst/>
            </a:prstGeom>
            <a:noFill/>
            <a:ln cap="flat" cmpd="sng" w="19050">
              <a:solidFill>
                <a:srgbClr val="814EFA"/>
              </a:solidFill>
              <a:prstDash val="solid"/>
              <a:round/>
              <a:headEnd len="sm" w="sm" type="none"/>
              <a:tailEnd len="sm" w="sm" type="none"/>
            </a:ln>
          </p:spPr>
        </p:cxnSp>
        <p:cxnSp>
          <p:nvCxnSpPr>
            <p:cNvPr id="535" name="Google Shape;535;p117"/>
            <p:cNvCxnSpPr/>
            <p:nvPr/>
          </p:nvCxnSpPr>
          <p:spPr>
            <a:xfrm>
              <a:off x="6858000" y="2619375"/>
              <a:ext cx="219000" cy="0"/>
            </a:xfrm>
            <a:prstGeom prst="straightConnector1">
              <a:avLst/>
            </a:prstGeom>
            <a:noFill/>
            <a:ln cap="flat" cmpd="sng" w="19050">
              <a:solidFill>
                <a:srgbClr val="814EFA"/>
              </a:solidFill>
              <a:prstDash val="solid"/>
              <a:round/>
              <a:headEnd len="sm" w="sm" type="none"/>
              <a:tailEnd len="sm" w="sm" type="none"/>
            </a:ln>
          </p:spPr>
        </p:cxnSp>
      </p:grpSp>
      <p:grpSp>
        <p:nvGrpSpPr>
          <p:cNvPr id="536" name="Google Shape;536;p117"/>
          <p:cNvGrpSpPr/>
          <p:nvPr/>
        </p:nvGrpSpPr>
        <p:grpSpPr>
          <a:xfrm>
            <a:off x="4838700" y="1123950"/>
            <a:ext cx="276225" cy="1090725"/>
            <a:chOff x="4838700" y="1123950"/>
            <a:chExt cx="276225" cy="1090725"/>
          </a:xfrm>
        </p:grpSpPr>
        <p:cxnSp>
          <p:nvCxnSpPr>
            <p:cNvPr id="537" name="Google Shape;537;p117"/>
            <p:cNvCxnSpPr/>
            <p:nvPr/>
          </p:nvCxnSpPr>
          <p:spPr>
            <a:xfrm rot="10800000">
              <a:off x="4972125" y="1123950"/>
              <a:ext cx="142800" cy="152400"/>
            </a:xfrm>
            <a:prstGeom prst="straightConnector1">
              <a:avLst/>
            </a:prstGeom>
            <a:noFill/>
            <a:ln cap="flat" cmpd="sng" w="19050">
              <a:solidFill>
                <a:srgbClr val="814EFA"/>
              </a:solidFill>
              <a:prstDash val="solid"/>
              <a:round/>
              <a:headEnd len="sm" w="sm" type="none"/>
              <a:tailEnd len="sm" w="sm" type="none"/>
            </a:ln>
          </p:spPr>
        </p:cxnSp>
        <p:cxnSp>
          <p:nvCxnSpPr>
            <p:cNvPr id="538" name="Google Shape;538;p117"/>
            <p:cNvCxnSpPr/>
            <p:nvPr/>
          </p:nvCxnSpPr>
          <p:spPr>
            <a:xfrm rot="10800000">
              <a:off x="4886250" y="1438275"/>
              <a:ext cx="162000" cy="38100"/>
            </a:xfrm>
            <a:prstGeom prst="straightConnector1">
              <a:avLst/>
            </a:prstGeom>
            <a:noFill/>
            <a:ln cap="flat" cmpd="sng" w="19050">
              <a:solidFill>
                <a:srgbClr val="814EFA"/>
              </a:solidFill>
              <a:prstDash val="solid"/>
              <a:round/>
              <a:headEnd len="sm" w="sm" type="none"/>
              <a:tailEnd len="sm" w="sm" type="none"/>
            </a:ln>
          </p:spPr>
        </p:cxnSp>
        <p:cxnSp>
          <p:nvCxnSpPr>
            <p:cNvPr id="539" name="Google Shape;539;p117"/>
            <p:cNvCxnSpPr/>
            <p:nvPr/>
          </p:nvCxnSpPr>
          <p:spPr>
            <a:xfrm rot="10800000">
              <a:off x="4838700" y="1676400"/>
              <a:ext cx="190500" cy="0"/>
            </a:xfrm>
            <a:prstGeom prst="straightConnector1">
              <a:avLst/>
            </a:prstGeom>
            <a:noFill/>
            <a:ln cap="flat" cmpd="sng" w="19050">
              <a:solidFill>
                <a:srgbClr val="814EFA"/>
              </a:solidFill>
              <a:prstDash val="solid"/>
              <a:round/>
              <a:headEnd len="sm" w="sm" type="none"/>
              <a:tailEnd len="sm" w="sm" type="none"/>
            </a:ln>
          </p:spPr>
        </p:cxnSp>
        <p:cxnSp>
          <p:nvCxnSpPr>
            <p:cNvPr id="540" name="Google Shape;540;p117"/>
            <p:cNvCxnSpPr/>
            <p:nvPr/>
          </p:nvCxnSpPr>
          <p:spPr>
            <a:xfrm flipH="1">
              <a:off x="4867500" y="1876425"/>
              <a:ext cx="132900" cy="76800"/>
            </a:xfrm>
            <a:prstGeom prst="straightConnector1">
              <a:avLst/>
            </a:prstGeom>
            <a:noFill/>
            <a:ln cap="flat" cmpd="sng" w="19050">
              <a:solidFill>
                <a:srgbClr val="814EFA"/>
              </a:solidFill>
              <a:prstDash val="solid"/>
              <a:round/>
              <a:headEnd len="sm" w="sm" type="none"/>
              <a:tailEnd len="sm" w="sm" type="none"/>
            </a:ln>
          </p:spPr>
        </p:cxnSp>
        <p:cxnSp>
          <p:nvCxnSpPr>
            <p:cNvPr id="541" name="Google Shape;541;p117"/>
            <p:cNvCxnSpPr/>
            <p:nvPr/>
          </p:nvCxnSpPr>
          <p:spPr>
            <a:xfrm flipH="1">
              <a:off x="4957650" y="2085975"/>
              <a:ext cx="128700" cy="128700"/>
            </a:xfrm>
            <a:prstGeom prst="straightConnector1">
              <a:avLst/>
            </a:prstGeom>
            <a:noFill/>
            <a:ln cap="flat" cmpd="sng" w="19050">
              <a:solidFill>
                <a:srgbClr val="814EFA"/>
              </a:solidFill>
              <a:prstDash val="solid"/>
              <a:round/>
              <a:headEnd len="sm" w="sm" type="none"/>
              <a:tailEnd len="sm" w="sm" type="none"/>
            </a:ln>
          </p:spPr>
        </p:cxnSp>
      </p:grpSp>
      <p:grpSp>
        <p:nvGrpSpPr>
          <p:cNvPr id="542" name="Google Shape;542;p117"/>
          <p:cNvGrpSpPr/>
          <p:nvPr/>
        </p:nvGrpSpPr>
        <p:grpSpPr>
          <a:xfrm flipH="1">
            <a:off x="8115300" y="1123950"/>
            <a:ext cx="276225" cy="1090725"/>
            <a:chOff x="4838700" y="1123950"/>
            <a:chExt cx="276225" cy="1090725"/>
          </a:xfrm>
        </p:grpSpPr>
        <p:cxnSp>
          <p:nvCxnSpPr>
            <p:cNvPr id="543" name="Google Shape;543;p117"/>
            <p:cNvCxnSpPr/>
            <p:nvPr/>
          </p:nvCxnSpPr>
          <p:spPr>
            <a:xfrm rot="10800000">
              <a:off x="4972125" y="1123950"/>
              <a:ext cx="142800" cy="152400"/>
            </a:xfrm>
            <a:prstGeom prst="straightConnector1">
              <a:avLst/>
            </a:prstGeom>
            <a:noFill/>
            <a:ln cap="flat" cmpd="sng" w="19050">
              <a:solidFill>
                <a:srgbClr val="814EFA"/>
              </a:solidFill>
              <a:prstDash val="solid"/>
              <a:round/>
              <a:headEnd len="sm" w="sm" type="none"/>
              <a:tailEnd len="sm" w="sm" type="none"/>
            </a:ln>
          </p:spPr>
        </p:cxnSp>
        <p:cxnSp>
          <p:nvCxnSpPr>
            <p:cNvPr id="544" name="Google Shape;544;p117"/>
            <p:cNvCxnSpPr/>
            <p:nvPr/>
          </p:nvCxnSpPr>
          <p:spPr>
            <a:xfrm rot="10800000">
              <a:off x="4886250" y="1438275"/>
              <a:ext cx="162000" cy="38100"/>
            </a:xfrm>
            <a:prstGeom prst="straightConnector1">
              <a:avLst/>
            </a:prstGeom>
            <a:noFill/>
            <a:ln cap="flat" cmpd="sng" w="19050">
              <a:solidFill>
                <a:srgbClr val="814EFA"/>
              </a:solidFill>
              <a:prstDash val="solid"/>
              <a:round/>
              <a:headEnd len="sm" w="sm" type="none"/>
              <a:tailEnd len="sm" w="sm" type="none"/>
            </a:ln>
          </p:spPr>
        </p:cxnSp>
        <p:cxnSp>
          <p:nvCxnSpPr>
            <p:cNvPr id="545" name="Google Shape;545;p117"/>
            <p:cNvCxnSpPr/>
            <p:nvPr/>
          </p:nvCxnSpPr>
          <p:spPr>
            <a:xfrm rot="10800000">
              <a:off x="4838700" y="1676400"/>
              <a:ext cx="190500" cy="0"/>
            </a:xfrm>
            <a:prstGeom prst="straightConnector1">
              <a:avLst/>
            </a:prstGeom>
            <a:noFill/>
            <a:ln cap="flat" cmpd="sng" w="19050">
              <a:solidFill>
                <a:srgbClr val="814EFA"/>
              </a:solidFill>
              <a:prstDash val="solid"/>
              <a:round/>
              <a:headEnd len="sm" w="sm" type="none"/>
              <a:tailEnd len="sm" w="sm" type="none"/>
            </a:ln>
          </p:spPr>
        </p:cxnSp>
        <p:cxnSp>
          <p:nvCxnSpPr>
            <p:cNvPr id="546" name="Google Shape;546;p117"/>
            <p:cNvCxnSpPr/>
            <p:nvPr/>
          </p:nvCxnSpPr>
          <p:spPr>
            <a:xfrm flipH="1">
              <a:off x="4867500" y="1876425"/>
              <a:ext cx="132900" cy="76800"/>
            </a:xfrm>
            <a:prstGeom prst="straightConnector1">
              <a:avLst/>
            </a:prstGeom>
            <a:noFill/>
            <a:ln cap="flat" cmpd="sng" w="19050">
              <a:solidFill>
                <a:srgbClr val="814EFA"/>
              </a:solidFill>
              <a:prstDash val="solid"/>
              <a:round/>
              <a:headEnd len="sm" w="sm" type="none"/>
              <a:tailEnd len="sm" w="sm" type="none"/>
            </a:ln>
          </p:spPr>
        </p:cxnSp>
        <p:cxnSp>
          <p:nvCxnSpPr>
            <p:cNvPr id="547" name="Google Shape;547;p117"/>
            <p:cNvCxnSpPr/>
            <p:nvPr/>
          </p:nvCxnSpPr>
          <p:spPr>
            <a:xfrm flipH="1">
              <a:off x="4957650" y="2085975"/>
              <a:ext cx="128700" cy="128700"/>
            </a:xfrm>
            <a:prstGeom prst="straightConnector1">
              <a:avLst/>
            </a:prstGeom>
            <a:noFill/>
            <a:ln cap="flat" cmpd="sng" w="19050">
              <a:solidFill>
                <a:srgbClr val="814EFA"/>
              </a:solidFill>
              <a:prstDash val="solid"/>
              <a:round/>
              <a:headEnd len="sm" w="sm" type="none"/>
              <a:tailEnd len="sm" w="sm" type="none"/>
            </a:ln>
          </p:spPr>
        </p:cxnSp>
      </p:gr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1" name="Shape 551"/>
        <p:cNvGrpSpPr/>
        <p:nvPr/>
      </p:nvGrpSpPr>
      <p:grpSpPr>
        <a:xfrm>
          <a:off x="0" y="0"/>
          <a:ext cx="0" cy="0"/>
          <a:chOff x="0" y="0"/>
          <a:chExt cx="0" cy="0"/>
        </a:xfrm>
      </p:grpSpPr>
      <p:grpSp>
        <p:nvGrpSpPr>
          <p:cNvPr id="552" name="Google Shape;552;p118"/>
          <p:cNvGrpSpPr/>
          <p:nvPr/>
        </p:nvGrpSpPr>
        <p:grpSpPr>
          <a:xfrm>
            <a:off x="0" y="0"/>
            <a:ext cx="9144000" cy="5143484"/>
            <a:chOff x="0" y="0"/>
            <a:chExt cx="9144000" cy="5143484"/>
          </a:xfrm>
        </p:grpSpPr>
        <p:pic>
          <p:nvPicPr>
            <p:cNvPr id="553" name="Google Shape;553;p118"/>
            <p:cNvPicPr preferRelativeResize="0"/>
            <p:nvPr/>
          </p:nvPicPr>
          <p:blipFill rotWithShape="1">
            <a:blip r:embed="rId3">
              <a:alphaModFix/>
            </a:blip>
            <a:srcRect b="0" l="0" r="0" t="0"/>
            <a:stretch/>
          </p:blipFill>
          <p:spPr>
            <a:xfrm>
              <a:off x="0" y="0"/>
              <a:ext cx="9144000" cy="5143484"/>
            </a:xfrm>
            <a:prstGeom prst="rect">
              <a:avLst/>
            </a:prstGeom>
            <a:noFill/>
            <a:ln>
              <a:noFill/>
            </a:ln>
          </p:spPr>
        </p:pic>
        <p:pic>
          <p:nvPicPr>
            <p:cNvPr id="554" name="Google Shape;554;p118"/>
            <p:cNvPicPr preferRelativeResize="0"/>
            <p:nvPr/>
          </p:nvPicPr>
          <p:blipFill rotWithShape="1">
            <a:blip r:embed="rId4">
              <a:alphaModFix/>
            </a:blip>
            <a:srcRect b="16666" l="67894" r="23519" t="77368"/>
            <a:stretch/>
          </p:blipFill>
          <p:spPr>
            <a:xfrm>
              <a:off x="6208300" y="3979450"/>
              <a:ext cx="785050" cy="306801"/>
            </a:xfrm>
            <a:prstGeom prst="rect">
              <a:avLst/>
            </a:prstGeom>
            <a:noFill/>
            <a:ln>
              <a:noFill/>
            </a:ln>
          </p:spPr>
        </p:pic>
      </p:grpSp>
      <p:sp>
        <p:nvSpPr>
          <p:cNvPr id="555" name="Google Shape;555;p118"/>
          <p:cNvSpPr/>
          <p:nvPr/>
        </p:nvSpPr>
        <p:spPr>
          <a:xfrm rot="-427797">
            <a:off x="2091973" y="2835550"/>
            <a:ext cx="3832550" cy="1362116"/>
          </a:xfrm>
          <a:custGeom>
            <a:rect b="b" l="l" r="r" t="t"/>
            <a:pathLst>
              <a:path extrusionOk="0" h="54483" w="132969">
                <a:moveTo>
                  <a:pt x="0" y="0"/>
                </a:moveTo>
                <a:cubicBezTo>
                  <a:pt x="1872" y="5616"/>
                  <a:pt x="6410" y="10004"/>
                  <a:pt x="10287" y="14478"/>
                </a:cubicBezTo>
                <a:cubicBezTo>
                  <a:pt x="38458" y="46983"/>
                  <a:pt x="89956" y="54483"/>
                  <a:pt x="132969" y="54483"/>
                </a:cubicBezTo>
              </a:path>
            </a:pathLst>
          </a:custGeom>
          <a:noFill/>
          <a:ln cap="flat" cmpd="sng" w="28575">
            <a:solidFill>
              <a:srgbClr val="814E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6" name="Google Shape;556;p118"/>
          <p:cNvSpPr/>
          <p:nvPr/>
        </p:nvSpPr>
        <p:spPr>
          <a:xfrm>
            <a:off x="466725" y="2467675"/>
            <a:ext cx="3121500" cy="440100"/>
          </a:xfrm>
          <a:prstGeom prst="roundRect">
            <a:avLst>
              <a:gd fmla="val 16667" name="adj"/>
            </a:avLst>
          </a:prstGeom>
          <a:solidFill>
            <a:srgbClr val="FFFFFF"/>
          </a:solidFill>
          <a:ln>
            <a:noFill/>
          </a:ln>
          <a:effectLst>
            <a:outerShdw blurRad="57150" rotWithShape="0" algn="bl" dir="5400000" dist="19050">
              <a:srgbClr val="000000">
                <a:alpha val="9803"/>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0" i="0" lang="en" sz="1800" u="none" cap="none" strike="noStrike">
                <a:solidFill>
                  <a:srgbClr val="824EFA"/>
                </a:solidFill>
                <a:latin typeface="Poppins SemiBold"/>
                <a:ea typeface="Poppins SemiBold"/>
                <a:cs typeface="Poppins SemiBold"/>
                <a:sym typeface="Poppins SemiBold"/>
              </a:rPr>
              <a:t>D</a:t>
            </a:r>
            <a:r>
              <a:rPr lang="en" sz="1800">
                <a:solidFill>
                  <a:srgbClr val="824EFA"/>
                </a:solidFill>
                <a:latin typeface="Poppins SemiBold"/>
                <a:ea typeface="Poppins SemiBold"/>
                <a:cs typeface="Poppins SemiBold"/>
                <a:sym typeface="Poppins SemiBold"/>
              </a:rPr>
              <a:t>E</a:t>
            </a:r>
            <a:r>
              <a:rPr b="0" i="0" lang="en" sz="1800" u="none" cap="none" strike="noStrike">
                <a:solidFill>
                  <a:srgbClr val="824EFA"/>
                </a:solidFill>
                <a:latin typeface="Poppins SemiBold"/>
                <a:ea typeface="Poppins SemiBold"/>
                <a:cs typeface="Poppins SemiBold"/>
                <a:sym typeface="Poppins SemiBold"/>
              </a:rPr>
              <a:t>SCON</a:t>
            </a:r>
            <a:r>
              <a:rPr lang="en" sz="1800">
                <a:solidFill>
                  <a:srgbClr val="824EFA"/>
                </a:solidFill>
                <a:latin typeface="Poppins SemiBold"/>
                <a:ea typeface="Poppins SemiBold"/>
                <a:cs typeface="Poppins SemiBold"/>
                <a:sym typeface="Poppins SemiBold"/>
              </a:rPr>
              <a:t>ECTAR </a:t>
            </a:r>
            <a:r>
              <a:rPr b="0" i="0" lang="en" sz="1800" u="none" cap="none" strike="noStrike">
                <a:solidFill>
                  <a:srgbClr val="824EFA"/>
                </a:solidFill>
                <a:latin typeface="Poppins SemiBold"/>
                <a:ea typeface="Poppins SemiBold"/>
                <a:cs typeface="Poppins SemiBold"/>
                <a:sym typeface="Poppins SemiBold"/>
              </a:rPr>
              <a:t>SWYTCH</a:t>
            </a:r>
            <a:endParaRPr b="0" i="0" sz="1800" u="none" cap="none" strike="noStrike">
              <a:solidFill>
                <a:srgbClr val="824EFA"/>
              </a:solidFill>
              <a:latin typeface="Poppins SemiBold"/>
              <a:ea typeface="Poppins SemiBold"/>
              <a:cs typeface="Poppins SemiBold"/>
              <a:sym typeface="Poppins SemiBo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0" name="Shape 560"/>
        <p:cNvGrpSpPr/>
        <p:nvPr/>
      </p:nvGrpSpPr>
      <p:grpSpPr>
        <a:xfrm>
          <a:off x="0" y="0"/>
          <a:ext cx="0" cy="0"/>
          <a:chOff x="0" y="0"/>
          <a:chExt cx="0" cy="0"/>
        </a:xfrm>
      </p:grpSpPr>
      <p:pic>
        <p:nvPicPr>
          <p:cNvPr id="561" name="Google Shape;561;p119"/>
          <p:cNvPicPr preferRelativeResize="0"/>
          <p:nvPr/>
        </p:nvPicPr>
        <p:blipFill rotWithShape="1">
          <a:blip r:embed="rId3">
            <a:alphaModFix/>
          </a:blip>
          <a:srcRect b="0" l="0" r="0" t="0"/>
          <a:stretch/>
        </p:blipFill>
        <p:spPr>
          <a:xfrm>
            <a:off x="0" y="0"/>
            <a:ext cx="9144000" cy="5143489"/>
          </a:xfrm>
          <a:prstGeom prst="rect">
            <a:avLst/>
          </a:prstGeom>
          <a:noFill/>
          <a:ln>
            <a:noFill/>
          </a:ln>
        </p:spPr>
      </p:pic>
      <p:sp>
        <p:nvSpPr>
          <p:cNvPr id="562" name="Google Shape;562;p119"/>
          <p:cNvSpPr/>
          <p:nvPr/>
        </p:nvSpPr>
        <p:spPr>
          <a:xfrm>
            <a:off x="466725" y="619825"/>
            <a:ext cx="3956100" cy="440100"/>
          </a:xfrm>
          <a:prstGeom prst="roundRect">
            <a:avLst>
              <a:gd fmla="val 16667" name="adj"/>
            </a:avLst>
          </a:prstGeom>
          <a:solidFill>
            <a:srgbClr val="FFFFFF"/>
          </a:solidFill>
          <a:ln>
            <a:noFill/>
          </a:ln>
          <a:effectLst>
            <a:outerShdw blurRad="57150" rotWithShape="0" algn="bl" dir="5400000" dist="19050">
              <a:srgbClr val="000000">
                <a:alpha val="9803"/>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lang="en" sz="1700">
                <a:solidFill>
                  <a:srgbClr val="824EFA"/>
                </a:solidFill>
                <a:latin typeface="Poppins SemiBold"/>
                <a:ea typeface="Poppins SemiBold"/>
                <a:cs typeface="Poppins SemiBold"/>
                <a:sym typeface="Poppins SemiBold"/>
              </a:rPr>
              <a:t>LISTO PARA LA SIGUIENTE REUNIÓN</a:t>
            </a:r>
            <a:endParaRPr b="0" i="0" sz="1700" u="none" cap="none" strike="noStrike">
              <a:solidFill>
                <a:srgbClr val="824EFA"/>
              </a:solidFill>
              <a:latin typeface="Poppins SemiBold"/>
              <a:ea typeface="Poppins SemiBold"/>
              <a:cs typeface="Poppins SemiBold"/>
              <a:sym typeface="Poppins SemiBold"/>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6" name="Shape 566"/>
        <p:cNvGrpSpPr/>
        <p:nvPr/>
      </p:nvGrpSpPr>
      <p:grpSpPr>
        <a:xfrm>
          <a:off x="0" y="0"/>
          <a:ext cx="0" cy="0"/>
          <a:chOff x="0" y="0"/>
          <a:chExt cx="0" cy="0"/>
        </a:xfrm>
      </p:grpSpPr>
      <p:sp>
        <p:nvSpPr>
          <p:cNvPr id="567" name="Google Shape;567;p120"/>
          <p:cNvSpPr txBox="1"/>
          <p:nvPr>
            <p:ph idx="4294967295" type="title"/>
          </p:nvPr>
        </p:nvSpPr>
        <p:spPr>
          <a:xfrm>
            <a:off x="205550" y="308150"/>
            <a:ext cx="8229600" cy="5901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400"/>
              <a:buNone/>
            </a:pPr>
            <a:r>
              <a:rPr b="1" lang="en" sz="2400">
                <a:solidFill>
                  <a:srgbClr val="824DFA"/>
                </a:solidFill>
                <a:latin typeface="Poppins"/>
                <a:ea typeface="Poppins"/>
                <a:cs typeface="Poppins"/>
                <a:sym typeface="Poppins"/>
              </a:rPr>
              <a:t>Casos de uso y aplicaciones</a:t>
            </a:r>
            <a:endParaRPr b="1">
              <a:solidFill>
                <a:srgbClr val="824DFA"/>
              </a:solidFill>
              <a:latin typeface="Poppins"/>
              <a:ea typeface="Poppins"/>
              <a:cs typeface="Poppins"/>
              <a:sym typeface="Poppins"/>
            </a:endParaRPr>
          </a:p>
        </p:txBody>
      </p:sp>
      <p:sp>
        <p:nvSpPr>
          <p:cNvPr id="568" name="Google Shape;568;p120"/>
          <p:cNvSpPr txBox="1"/>
          <p:nvPr/>
        </p:nvSpPr>
        <p:spPr>
          <a:xfrm>
            <a:off x="275275" y="898250"/>
            <a:ext cx="8424900" cy="590100"/>
          </a:xfrm>
          <a:prstGeom prst="rect">
            <a:avLst/>
          </a:prstGeom>
          <a:noFill/>
          <a:ln>
            <a:noFill/>
          </a:ln>
        </p:spPr>
        <p:txBody>
          <a:bodyPr anchorCtr="0" anchor="t" bIns="91425" lIns="91425" spcFirstLastPara="1" rIns="91425" wrap="square" tIns="91425">
            <a:noAutofit/>
          </a:bodyPr>
          <a:lstStyle/>
          <a:p>
            <a:pPr indent="-311150" lvl="0" marL="457200" rtl="0" algn="l">
              <a:spcBef>
                <a:spcPts val="0"/>
              </a:spcBef>
              <a:spcAft>
                <a:spcPts val="0"/>
              </a:spcAft>
              <a:buSzPts val="1300"/>
              <a:buAutoNum type="arabicPeriod"/>
            </a:pPr>
            <a:r>
              <a:rPr i="1" lang="en" sz="1300">
                <a:solidFill>
                  <a:schemeClr val="dk1"/>
                </a:solidFill>
              </a:rPr>
              <a:t>¨</a:t>
            </a:r>
            <a:r>
              <a:rPr i="1" lang="en" sz="1300">
                <a:solidFill>
                  <a:schemeClr val="dk1"/>
                </a:solidFill>
              </a:rPr>
              <a:t>Estamos cambiando nuestras reuniones para Microsoft Teams y nos gustaría tener MTR en todas las salas, sin embargo no nos gustaría perder la inversión que ya hicimos con licencias Zoom para los directores que prefieren usar la plataforma para reuniones externas”</a:t>
            </a:r>
            <a:r>
              <a:rPr lang="en" sz="1300">
                <a:solidFill>
                  <a:schemeClr val="dk1"/>
                </a:solidFill>
              </a:rPr>
              <a:t> </a:t>
            </a:r>
            <a:r>
              <a:rPr lang="en" sz="1300"/>
              <a:t>.</a:t>
            </a:r>
            <a:endParaRPr sz="1300"/>
          </a:p>
        </p:txBody>
      </p:sp>
      <p:pic>
        <p:nvPicPr>
          <p:cNvPr id="569" name="Google Shape;569;p120"/>
          <p:cNvPicPr preferRelativeResize="0"/>
          <p:nvPr/>
        </p:nvPicPr>
        <p:blipFill>
          <a:blip r:embed="rId3">
            <a:alphaModFix/>
          </a:blip>
          <a:stretch>
            <a:fillRect/>
          </a:stretch>
        </p:blipFill>
        <p:spPr>
          <a:xfrm>
            <a:off x="933250" y="2456900"/>
            <a:ext cx="3274855" cy="2138475"/>
          </a:xfrm>
          <a:prstGeom prst="rect">
            <a:avLst/>
          </a:prstGeom>
          <a:noFill/>
          <a:ln>
            <a:noFill/>
          </a:ln>
        </p:spPr>
      </p:pic>
      <p:grpSp>
        <p:nvGrpSpPr>
          <p:cNvPr id="570" name="Google Shape;570;p120"/>
          <p:cNvGrpSpPr/>
          <p:nvPr/>
        </p:nvGrpSpPr>
        <p:grpSpPr>
          <a:xfrm>
            <a:off x="645860" y="1722500"/>
            <a:ext cx="964742" cy="935162"/>
            <a:chOff x="3945293" y="1791817"/>
            <a:chExt cx="1253400" cy="1253400"/>
          </a:xfrm>
        </p:grpSpPr>
        <p:sp>
          <p:nvSpPr>
            <p:cNvPr id="571" name="Google Shape;571;p120"/>
            <p:cNvSpPr/>
            <p:nvPr/>
          </p:nvSpPr>
          <p:spPr>
            <a:xfrm>
              <a:off x="3945293" y="1791817"/>
              <a:ext cx="1253400" cy="1253400"/>
            </a:xfrm>
            <a:prstGeom prst="ellipse">
              <a:avLst/>
            </a:prstGeom>
            <a:solidFill>
              <a:srgbClr val="FFFFFF"/>
            </a:solidFill>
            <a:ln cap="flat" cmpd="sng" w="9525">
              <a:solidFill>
                <a:srgbClr val="F3F3F3"/>
              </a:solidFill>
              <a:prstDash val="solid"/>
              <a:round/>
              <a:headEnd len="sm" w="sm" type="none"/>
              <a:tailEnd len="sm" w="sm" type="none"/>
            </a:ln>
            <a:effectLst>
              <a:outerShdw blurRad="142875" rotWithShape="0" algn="bl" dir="5400000" dist="38100">
                <a:srgbClr val="000000">
                  <a:alpha val="20780"/>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572" name="Google Shape;572;p120"/>
            <p:cNvPicPr preferRelativeResize="0"/>
            <p:nvPr/>
          </p:nvPicPr>
          <p:blipFill rotWithShape="1">
            <a:blip r:embed="rId4">
              <a:alphaModFix/>
            </a:blip>
            <a:srcRect b="0" l="0" r="0" t="0"/>
            <a:stretch/>
          </p:blipFill>
          <p:spPr>
            <a:xfrm>
              <a:off x="4100074" y="2153071"/>
              <a:ext cx="943850" cy="530905"/>
            </a:xfrm>
            <a:prstGeom prst="rect">
              <a:avLst/>
            </a:prstGeom>
            <a:noFill/>
            <a:ln>
              <a:noFill/>
            </a:ln>
          </p:spPr>
        </p:pic>
      </p:grpSp>
      <p:sp>
        <p:nvSpPr>
          <p:cNvPr id="573" name="Google Shape;573;p120"/>
          <p:cNvSpPr txBox="1"/>
          <p:nvPr/>
        </p:nvSpPr>
        <p:spPr>
          <a:xfrm>
            <a:off x="5743450" y="2487800"/>
            <a:ext cx="3139500" cy="1779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300"/>
              <a:t>En ocasiones, algunos usuarios necesitarán conectarse a reuniones en otras plataformas de video, y con Swytch podrán realizar estas reuniones desde su sala de videoconferencia tradicional.  </a:t>
            </a:r>
            <a:endParaRPr sz="1300"/>
          </a:p>
        </p:txBody>
      </p:sp>
      <p:grpSp>
        <p:nvGrpSpPr>
          <p:cNvPr id="574" name="Google Shape;574;p120"/>
          <p:cNvGrpSpPr/>
          <p:nvPr/>
        </p:nvGrpSpPr>
        <p:grpSpPr>
          <a:xfrm>
            <a:off x="5668794" y="1866797"/>
            <a:ext cx="3139520" cy="590101"/>
            <a:chOff x="728400" y="1791817"/>
            <a:chExt cx="6050337" cy="1253400"/>
          </a:xfrm>
        </p:grpSpPr>
        <p:sp>
          <p:nvSpPr>
            <p:cNvPr id="575" name="Google Shape;575;p120"/>
            <p:cNvSpPr/>
            <p:nvPr/>
          </p:nvSpPr>
          <p:spPr>
            <a:xfrm>
              <a:off x="3854612" y="1791817"/>
              <a:ext cx="1253400" cy="1253400"/>
            </a:xfrm>
            <a:prstGeom prst="ellipse">
              <a:avLst/>
            </a:prstGeom>
            <a:solidFill>
              <a:srgbClr val="FFFFFF"/>
            </a:solidFill>
            <a:ln cap="flat" cmpd="sng" w="9525">
              <a:solidFill>
                <a:srgbClr val="F3F3F3"/>
              </a:solidFill>
              <a:prstDash val="solid"/>
              <a:round/>
              <a:headEnd len="sm" w="sm" type="none"/>
              <a:tailEnd len="sm" w="sm" type="none"/>
            </a:ln>
            <a:effectLst>
              <a:outerShdw blurRad="142875" rotWithShape="0" algn="bl" dir="5400000" dist="38100">
                <a:srgbClr val="000000">
                  <a:alpha val="20780"/>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76" name="Google Shape;576;p120"/>
            <p:cNvGrpSpPr/>
            <p:nvPr/>
          </p:nvGrpSpPr>
          <p:grpSpPr>
            <a:xfrm>
              <a:off x="728400" y="1791817"/>
              <a:ext cx="1253400" cy="1253400"/>
              <a:chOff x="1010300" y="1791817"/>
              <a:chExt cx="1253400" cy="1253400"/>
            </a:xfrm>
          </p:grpSpPr>
          <p:sp>
            <p:nvSpPr>
              <p:cNvPr id="577" name="Google Shape;577;p120"/>
              <p:cNvSpPr/>
              <p:nvPr/>
            </p:nvSpPr>
            <p:spPr>
              <a:xfrm>
                <a:off x="1010300" y="1791817"/>
                <a:ext cx="1253400" cy="1253400"/>
              </a:xfrm>
              <a:prstGeom prst="ellipse">
                <a:avLst/>
              </a:prstGeom>
              <a:solidFill>
                <a:srgbClr val="FFFFFF"/>
              </a:solidFill>
              <a:ln cap="flat" cmpd="sng" w="9525">
                <a:solidFill>
                  <a:srgbClr val="F3F3F3"/>
                </a:solidFill>
                <a:prstDash val="solid"/>
                <a:round/>
                <a:headEnd len="sm" w="sm" type="none"/>
                <a:tailEnd len="sm" w="sm" type="none"/>
              </a:ln>
              <a:effectLst>
                <a:outerShdw blurRad="142875" rotWithShape="0" algn="bl" dir="5400000" dist="38100">
                  <a:srgbClr val="000000">
                    <a:alpha val="20780"/>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578" name="Google Shape;578;p120"/>
              <p:cNvPicPr preferRelativeResize="0"/>
              <p:nvPr/>
            </p:nvPicPr>
            <p:blipFill rotWithShape="1">
              <a:blip r:embed="rId5">
                <a:alphaModFix/>
              </a:blip>
              <a:srcRect b="0" l="0" r="0" t="0"/>
              <a:stretch/>
            </p:blipFill>
            <p:spPr>
              <a:xfrm>
                <a:off x="1284775" y="2338525"/>
                <a:ext cx="797525" cy="181175"/>
              </a:xfrm>
              <a:prstGeom prst="rect">
                <a:avLst/>
              </a:prstGeom>
              <a:noFill/>
              <a:ln>
                <a:noFill/>
              </a:ln>
            </p:spPr>
          </p:pic>
        </p:grpSp>
        <p:grpSp>
          <p:nvGrpSpPr>
            <p:cNvPr id="579" name="Google Shape;579;p120"/>
            <p:cNvGrpSpPr/>
            <p:nvPr/>
          </p:nvGrpSpPr>
          <p:grpSpPr>
            <a:xfrm>
              <a:off x="2336848" y="1791817"/>
              <a:ext cx="1253400" cy="1253400"/>
              <a:chOff x="2966873" y="1791817"/>
              <a:chExt cx="1253400" cy="1253400"/>
            </a:xfrm>
          </p:grpSpPr>
          <p:sp>
            <p:nvSpPr>
              <p:cNvPr id="580" name="Google Shape;580;p120"/>
              <p:cNvSpPr/>
              <p:nvPr/>
            </p:nvSpPr>
            <p:spPr>
              <a:xfrm>
                <a:off x="2966873" y="1791817"/>
                <a:ext cx="1253400" cy="1253400"/>
              </a:xfrm>
              <a:prstGeom prst="ellipse">
                <a:avLst/>
              </a:prstGeom>
              <a:solidFill>
                <a:srgbClr val="FFFFFF"/>
              </a:solidFill>
              <a:ln cap="flat" cmpd="sng" w="9525">
                <a:solidFill>
                  <a:srgbClr val="F3F3F3"/>
                </a:solidFill>
                <a:prstDash val="solid"/>
                <a:round/>
                <a:headEnd len="sm" w="sm" type="none"/>
                <a:tailEnd len="sm" w="sm" type="none"/>
              </a:ln>
              <a:effectLst>
                <a:outerShdw blurRad="142875" rotWithShape="0" algn="bl" dir="5400000" dist="38100">
                  <a:srgbClr val="000000">
                    <a:alpha val="20780"/>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581" name="Google Shape;581;p120"/>
              <p:cNvPicPr preferRelativeResize="0"/>
              <p:nvPr/>
            </p:nvPicPr>
            <p:blipFill rotWithShape="1">
              <a:blip r:embed="rId6">
                <a:alphaModFix/>
              </a:blip>
              <a:srcRect b="34520" l="0" r="47240" t="0"/>
              <a:stretch/>
            </p:blipFill>
            <p:spPr>
              <a:xfrm>
                <a:off x="3194875" y="2129233"/>
                <a:ext cx="797525" cy="494900"/>
              </a:xfrm>
              <a:prstGeom prst="rect">
                <a:avLst/>
              </a:prstGeom>
              <a:noFill/>
              <a:ln>
                <a:noFill/>
              </a:ln>
            </p:spPr>
          </p:pic>
        </p:grpSp>
        <p:sp>
          <p:nvSpPr>
            <p:cNvPr id="582" name="Google Shape;582;p120"/>
            <p:cNvSpPr/>
            <p:nvPr/>
          </p:nvSpPr>
          <p:spPr>
            <a:xfrm>
              <a:off x="5525337" y="1791817"/>
              <a:ext cx="1253400" cy="1253400"/>
            </a:xfrm>
            <a:prstGeom prst="ellipse">
              <a:avLst/>
            </a:prstGeom>
            <a:solidFill>
              <a:srgbClr val="FFFFFF"/>
            </a:solidFill>
            <a:ln cap="flat" cmpd="sng" w="9525">
              <a:solidFill>
                <a:srgbClr val="F3F3F3"/>
              </a:solidFill>
              <a:prstDash val="solid"/>
              <a:round/>
              <a:headEnd len="sm" w="sm" type="none"/>
              <a:tailEnd len="sm" w="sm" type="none"/>
            </a:ln>
            <a:effectLst>
              <a:outerShdw blurRad="142875" rotWithShape="0" algn="bl" dir="5400000" dist="38100">
                <a:srgbClr val="000000">
                  <a:alpha val="20780"/>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583" name="Google Shape;583;p120"/>
            <p:cNvPicPr preferRelativeResize="0"/>
            <p:nvPr/>
          </p:nvPicPr>
          <p:blipFill rotWithShape="1">
            <a:blip r:embed="rId7">
              <a:alphaModFix/>
            </a:blip>
            <a:srcRect b="0" l="0" r="0" t="0"/>
            <a:stretch/>
          </p:blipFill>
          <p:spPr>
            <a:xfrm>
              <a:off x="4214530" y="2111742"/>
              <a:ext cx="634700" cy="634725"/>
            </a:xfrm>
            <a:prstGeom prst="rect">
              <a:avLst/>
            </a:prstGeom>
            <a:noFill/>
            <a:ln>
              <a:noFill/>
            </a:ln>
          </p:spPr>
        </p:pic>
        <p:sp>
          <p:nvSpPr>
            <p:cNvPr id="584" name="Google Shape;584;p120"/>
            <p:cNvSpPr txBox="1"/>
            <p:nvPr/>
          </p:nvSpPr>
          <p:spPr>
            <a:xfrm>
              <a:off x="5701370" y="2243325"/>
              <a:ext cx="865800" cy="2667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lang="en" sz="600">
                  <a:solidFill>
                    <a:srgbClr val="814EFA"/>
                  </a:solidFill>
                  <a:latin typeface="Poppins Medium"/>
                  <a:ea typeface="Poppins Medium"/>
                  <a:cs typeface="Poppins Medium"/>
                  <a:sym typeface="Poppins Medium"/>
                </a:rPr>
                <a:t>Otros</a:t>
              </a:r>
              <a:endParaRPr b="0" i="0" sz="600" u="none" cap="none" strike="noStrike">
                <a:solidFill>
                  <a:srgbClr val="814EFA"/>
                </a:solidFill>
                <a:latin typeface="Poppins Medium"/>
                <a:ea typeface="Poppins Medium"/>
                <a:cs typeface="Poppins Medium"/>
                <a:sym typeface="Poppins Medium"/>
              </a:endParaRPr>
            </a:p>
          </p:txBody>
        </p:sp>
      </p:grpSp>
      <p:pic>
        <p:nvPicPr>
          <p:cNvPr id="585" name="Google Shape;585;p120"/>
          <p:cNvPicPr preferRelativeResize="0"/>
          <p:nvPr/>
        </p:nvPicPr>
        <p:blipFill rotWithShape="1">
          <a:blip r:embed="rId8">
            <a:alphaModFix/>
          </a:blip>
          <a:srcRect b="0" l="0" r="13547" t="12472"/>
          <a:stretch/>
        </p:blipFill>
        <p:spPr>
          <a:xfrm>
            <a:off x="4208100" y="1837500"/>
            <a:ext cx="1305473" cy="16802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9" name="Shape 589"/>
        <p:cNvGrpSpPr/>
        <p:nvPr/>
      </p:nvGrpSpPr>
      <p:grpSpPr>
        <a:xfrm>
          <a:off x="0" y="0"/>
          <a:ext cx="0" cy="0"/>
          <a:chOff x="0" y="0"/>
          <a:chExt cx="0" cy="0"/>
        </a:xfrm>
      </p:grpSpPr>
      <p:sp>
        <p:nvSpPr>
          <p:cNvPr id="590" name="Google Shape;590;p121"/>
          <p:cNvSpPr txBox="1"/>
          <p:nvPr/>
        </p:nvSpPr>
        <p:spPr>
          <a:xfrm>
            <a:off x="1138350" y="2090850"/>
            <a:ext cx="6867300" cy="961800"/>
          </a:xfrm>
          <a:prstGeom prst="rect">
            <a:avLst/>
          </a:prstGeom>
          <a:noFill/>
          <a:ln>
            <a:noFill/>
          </a:ln>
        </p:spPr>
        <p:txBody>
          <a:bodyPr anchorCtr="0" anchor="ctr" bIns="19050" lIns="19050" spcFirstLastPara="1" rIns="19050" wrap="square" tIns="19050">
            <a:noAutofit/>
          </a:bodyPr>
          <a:lstStyle/>
          <a:p>
            <a:pPr indent="0" lvl="0" marL="0" marR="0" rtl="0" algn="ctr">
              <a:lnSpc>
                <a:spcPct val="80000"/>
              </a:lnSpc>
              <a:spcBef>
                <a:spcPts val="0"/>
              </a:spcBef>
              <a:spcAft>
                <a:spcPts val="0"/>
              </a:spcAft>
              <a:buClr>
                <a:srgbClr val="824EFA"/>
              </a:buClr>
              <a:buSzPts val="7500"/>
              <a:buFont typeface="Arial"/>
              <a:buNone/>
            </a:pPr>
            <a:r>
              <a:rPr b="1" lang="en" sz="7500">
                <a:solidFill>
                  <a:srgbClr val="824EFA"/>
                </a:solidFill>
                <a:latin typeface="Poppins"/>
                <a:ea typeface="Poppins"/>
                <a:cs typeface="Poppins"/>
                <a:sym typeface="Poppins"/>
              </a:rPr>
              <a:t>UNA MIRADA EN DETALLE</a:t>
            </a:r>
            <a:endParaRPr b="0" i="0" sz="1400" u="none" cap="none" strike="noStrike">
              <a:solidFill>
                <a:srgbClr val="000000"/>
              </a:solidFill>
              <a:latin typeface="Poppins"/>
              <a:ea typeface="Poppins"/>
              <a:cs typeface="Poppins"/>
              <a:sym typeface="Poppi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4" name="Shape 594"/>
        <p:cNvGrpSpPr/>
        <p:nvPr/>
      </p:nvGrpSpPr>
      <p:grpSpPr>
        <a:xfrm>
          <a:off x="0" y="0"/>
          <a:ext cx="0" cy="0"/>
          <a:chOff x="0" y="0"/>
          <a:chExt cx="0" cy="0"/>
        </a:xfrm>
      </p:grpSpPr>
      <p:sp>
        <p:nvSpPr>
          <p:cNvPr id="595" name="Google Shape;595;p122"/>
          <p:cNvSpPr txBox="1"/>
          <p:nvPr/>
        </p:nvSpPr>
        <p:spPr>
          <a:xfrm>
            <a:off x="413368" y="490550"/>
            <a:ext cx="7974300" cy="344400"/>
          </a:xfrm>
          <a:prstGeom prst="rect">
            <a:avLst/>
          </a:prstGeom>
          <a:noFill/>
          <a:ln>
            <a:noFill/>
          </a:ln>
        </p:spPr>
        <p:txBody>
          <a:bodyPr anchorCtr="0" anchor="t" bIns="19050" lIns="19050" spcFirstLastPara="1" rIns="19050" wrap="square" tIns="19050">
            <a:noAutofit/>
          </a:bodyPr>
          <a:lstStyle/>
          <a:p>
            <a:pPr indent="0" lvl="0" marL="0" marR="0" rtl="0" algn="l">
              <a:lnSpc>
                <a:spcPct val="115000"/>
              </a:lnSpc>
              <a:spcBef>
                <a:spcPts val="0"/>
              </a:spcBef>
              <a:spcAft>
                <a:spcPts val="0"/>
              </a:spcAft>
              <a:buClr>
                <a:srgbClr val="000000"/>
              </a:buClr>
              <a:buSzPts val="1400"/>
              <a:buFont typeface="Arial"/>
              <a:buNone/>
            </a:pPr>
            <a:r>
              <a:rPr b="1" lang="en" sz="2400">
                <a:solidFill>
                  <a:srgbClr val="824DFA"/>
                </a:solidFill>
                <a:latin typeface="Poppins"/>
                <a:ea typeface="Poppins"/>
                <a:cs typeface="Poppins"/>
                <a:sym typeface="Poppins"/>
              </a:rPr>
              <a:t>Experiencia de usuario sencilla</a:t>
            </a:r>
            <a:endParaRPr b="0" i="0" sz="1400" u="none" cap="none" strike="noStrike">
              <a:solidFill>
                <a:srgbClr val="824EFA"/>
              </a:solidFill>
              <a:latin typeface="Poppins SemiBold"/>
              <a:ea typeface="Poppins SemiBold"/>
              <a:cs typeface="Poppins SemiBold"/>
              <a:sym typeface="Poppins SemiBold"/>
            </a:endParaRPr>
          </a:p>
        </p:txBody>
      </p:sp>
      <p:pic>
        <p:nvPicPr>
          <p:cNvPr id="596" name="Google Shape;596;p122"/>
          <p:cNvPicPr preferRelativeResize="0"/>
          <p:nvPr/>
        </p:nvPicPr>
        <p:blipFill rotWithShape="1">
          <a:blip r:embed="rId3">
            <a:alphaModFix/>
          </a:blip>
          <a:srcRect b="14387" l="38389" r="14045" t="10520"/>
          <a:stretch/>
        </p:blipFill>
        <p:spPr>
          <a:xfrm>
            <a:off x="442050" y="1019275"/>
            <a:ext cx="4122278" cy="3660449"/>
          </a:xfrm>
          <a:prstGeom prst="rect">
            <a:avLst/>
          </a:prstGeom>
          <a:noFill/>
          <a:ln>
            <a:noFill/>
          </a:ln>
        </p:spPr>
      </p:pic>
      <p:pic>
        <p:nvPicPr>
          <p:cNvPr id="597" name="Google Shape;597;p122"/>
          <p:cNvPicPr preferRelativeResize="0"/>
          <p:nvPr/>
        </p:nvPicPr>
        <p:blipFill rotWithShape="1">
          <a:blip r:embed="rId4">
            <a:alphaModFix/>
          </a:blip>
          <a:srcRect b="12336" l="36371" r="14656" t="7348"/>
          <a:stretch/>
        </p:blipFill>
        <p:spPr>
          <a:xfrm>
            <a:off x="4792562" y="902781"/>
            <a:ext cx="4122275" cy="3805596"/>
          </a:xfrm>
          <a:prstGeom prst="rect">
            <a:avLst/>
          </a:prstGeom>
          <a:noFill/>
          <a:ln>
            <a:noFill/>
          </a:ln>
        </p:spPr>
      </p:pic>
      <p:sp>
        <p:nvSpPr>
          <p:cNvPr id="598" name="Google Shape;598;p122"/>
          <p:cNvSpPr txBox="1"/>
          <p:nvPr/>
        </p:nvSpPr>
        <p:spPr>
          <a:xfrm>
            <a:off x="521375" y="4600650"/>
            <a:ext cx="3563700" cy="4182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lang="en">
                <a:solidFill>
                  <a:schemeClr val="dk1"/>
                </a:solidFill>
                <a:latin typeface="Poppins"/>
                <a:ea typeface="Poppins"/>
                <a:cs typeface="Poppins"/>
                <a:sym typeface="Poppins"/>
              </a:rPr>
              <a:t>Sala de reuniones</a:t>
            </a:r>
            <a:endParaRPr b="0" i="0" sz="1400" u="none" cap="none" strike="noStrike">
              <a:solidFill>
                <a:srgbClr val="000000"/>
              </a:solidFill>
              <a:latin typeface="Poppins"/>
              <a:ea typeface="Poppins"/>
              <a:cs typeface="Poppins"/>
              <a:sym typeface="Poppins"/>
            </a:endParaRPr>
          </a:p>
        </p:txBody>
      </p:sp>
      <p:sp>
        <p:nvSpPr>
          <p:cNvPr id="599" name="Google Shape;599;p122"/>
          <p:cNvSpPr txBox="1"/>
          <p:nvPr/>
        </p:nvSpPr>
        <p:spPr>
          <a:xfrm>
            <a:off x="5071838" y="4600650"/>
            <a:ext cx="3563700" cy="4182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lang="en">
                <a:solidFill>
                  <a:schemeClr val="dk1"/>
                </a:solidFill>
                <a:latin typeface="Poppins"/>
                <a:ea typeface="Poppins"/>
                <a:cs typeface="Poppins"/>
                <a:sym typeface="Poppins"/>
              </a:rPr>
              <a:t>Salas BYOD</a:t>
            </a:r>
            <a:endParaRPr b="0" i="0" sz="1400" u="none" cap="none" strike="noStrike">
              <a:solidFill>
                <a:srgbClr val="000000"/>
              </a:solidFill>
              <a:latin typeface="Poppins"/>
              <a:ea typeface="Poppins"/>
              <a:cs typeface="Poppins"/>
              <a:sym typeface="Poppi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0" name="Shape 420"/>
        <p:cNvGrpSpPr/>
        <p:nvPr/>
      </p:nvGrpSpPr>
      <p:grpSpPr>
        <a:xfrm>
          <a:off x="0" y="0"/>
          <a:ext cx="0" cy="0"/>
          <a:chOff x="0" y="0"/>
          <a:chExt cx="0" cy="0"/>
        </a:xfrm>
      </p:grpSpPr>
      <p:sp>
        <p:nvSpPr>
          <p:cNvPr id="421" name="Google Shape;421;p105"/>
          <p:cNvSpPr txBox="1"/>
          <p:nvPr>
            <p:ph type="title"/>
          </p:nvPr>
        </p:nvSpPr>
        <p:spPr>
          <a:xfrm>
            <a:off x="205550" y="886550"/>
            <a:ext cx="2653200" cy="8574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Agenda</a:t>
            </a:r>
            <a:endParaRPr/>
          </a:p>
        </p:txBody>
      </p:sp>
      <p:sp>
        <p:nvSpPr>
          <p:cNvPr id="422" name="Google Shape;422;p105"/>
          <p:cNvSpPr txBox="1"/>
          <p:nvPr/>
        </p:nvSpPr>
        <p:spPr>
          <a:xfrm>
            <a:off x="3175425" y="1161650"/>
            <a:ext cx="5173500" cy="2696100"/>
          </a:xfrm>
          <a:prstGeom prst="rect">
            <a:avLst/>
          </a:prstGeom>
          <a:noFill/>
          <a:ln>
            <a:noFill/>
          </a:ln>
        </p:spPr>
        <p:txBody>
          <a:bodyPr anchorCtr="0" anchor="t" bIns="91425" lIns="91425" spcFirstLastPara="1" rIns="91425" wrap="square" tIns="91425">
            <a:noAutofit/>
          </a:bodyPr>
          <a:lstStyle/>
          <a:p>
            <a:pPr indent="-330200" lvl="0" marL="457200" marR="0" rtl="0" algn="l">
              <a:lnSpc>
                <a:spcPct val="100000"/>
              </a:lnSpc>
              <a:spcBef>
                <a:spcPts val="0"/>
              </a:spcBef>
              <a:spcAft>
                <a:spcPts val="0"/>
              </a:spcAft>
              <a:buClr>
                <a:srgbClr val="000000"/>
              </a:buClr>
              <a:buSzPts val="1600"/>
              <a:buFont typeface="Poppins"/>
              <a:buChar char="●"/>
            </a:pPr>
            <a:r>
              <a:rPr lang="en" sz="1600">
                <a:latin typeface="Poppins"/>
                <a:ea typeface="Poppins"/>
                <a:cs typeface="Poppins"/>
                <a:sym typeface="Poppins"/>
              </a:rPr>
              <a:t>Tendencias de la industria</a:t>
            </a:r>
            <a:endParaRPr sz="1600">
              <a:latin typeface="Poppins"/>
              <a:ea typeface="Poppins"/>
              <a:cs typeface="Poppins"/>
              <a:sym typeface="Poppins"/>
            </a:endParaRPr>
          </a:p>
          <a:p>
            <a:pPr indent="-330200" lvl="0" marL="457200" marR="0" rtl="0" algn="l">
              <a:lnSpc>
                <a:spcPct val="100000"/>
              </a:lnSpc>
              <a:spcBef>
                <a:spcPts val="0"/>
              </a:spcBef>
              <a:spcAft>
                <a:spcPts val="0"/>
              </a:spcAft>
              <a:buClr>
                <a:srgbClr val="000000"/>
              </a:buClr>
              <a:buSzPts val="1600"/>
              <a:buFont typeface="Poppins"/>
              <a:buChar char="●"/>
            </a:pPr>
            <a:r>
              <a:rPr lang="en" sz="1600">
                <a:latin typeface="Poppins"/>
                <a:ea typeface="Poppins"/>
                <a:cs typeface="Poppins"/>
                <a:sym typeface="Poppins"/>
              </a:rPr>
              <a:t>Desafíos actuales</a:t>
            </a:r>
            <a:endParaRPr b="0" i="0" sz="1600" u="none" cap="none" strike="noStrike">
              <a:solidFill>
                <a:srgbClr val="000000"/>
              </a:solidFill>
              <a:latin typeface="Poppins"/>
              <a:ea typeface="Poppins"/>
              <a:cs typeface="Poppins"/>
              <a:sym typeface="Poppins"/>
            </a:endParaRPr>
          </a:p>
          <a:p>
            <a:pPr indent="-330200" lvl="0" marL="457200" marR="0" rtl="0" algn="l">
              <a:lnSpc>
                <a:spcPct val="100000"/>
              </a:lnSpc>
              <a:spcBef>
                <a:spcPts val="0"/>
              </a:spcBef>
              <a:spcAft>
                <a:spcPts val="0"/>
              </a:spcAft>
              <a:buClr>
                <a:srgbClr val="000000"/>
              </a:buClr>
              <a:buSzPts val="1600"/>
              <a:buFont typeface="Poppins"/>
              <a:buChar char="●"/>
            </a:pPr>
            <a:r>
              <a:rPr lang="en" sz="1600">
                <a:latin typeface="Poppins"/>
                <a:ea typeface="Poppins"/>
                <a:cs typeface="Poppins"/>
                <a:sym typeface="Poppins"/>
              </a:rPr>
              <a:t>Presentación Logitech Swytch</a:t>
            </a:r>
            <a:endParaRPr b="0" i="0" sz="1600" u="none" cap="none" strike="noStrike">
              <a:solidFill>
                <a:srgbClr val="000000"/>
              </a:solidFill>
              <a:latin typeface="Poppins"/>
              <a:ea typeface="Poppins"/>
              <a:cs typeface="Poppins"/>
              <a:sym typeface="Poppins"/>
            </a:endParaRPr>
          </a:p>
          <a:p>
            <a:pPr indent="0" lvl="0" marL="0" marR="0" rtl="0" algn="l">
              <a:lnSpc>
                <a:spcPct val="100000"/>
              </a:lnSpc>
              <a:spcBef>
                <a:spcPts val="0"/>
              </a:spcBef>
              <a:spcAft>
                <a:spcPts val="0"/>
              </a:spcAft>
              <a:buNone/>
            </a:pPr>
            <a:r>
              <a:t/>
            </a:r>
            <a:endParaRPr b="0" i="0" sz="1600" u="none" cap="none" strike="noStrike">
              <a:solidFill>
                <a:srgbClr val="000000"/>
              </a:solidFill>
              <a:latin typeface="Poppins"/>
              <a:ea typeface="Poppins"/>
              <a:cs typeface="Poppins"/>
              <a:sym typeface="Poppi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3" name="Shape 603"/>
        <p:cNvGrpSpPr/>
        <p:nvPr/>
      </p:nvGrpSpPr>
      <p:grpSpPr>
        <a:xfrm>
          <a:off x="0" y="0"/>
          <a:ext cx="0" cy="0"/>
          <a:chOff x="0" y="0"/>
          <a:chExt cx="0" cy="0"/>
        </a:xfrm>
      </p:grpSpPr>
      <p:pic>
        <p:nvPicPr>
          <p:cNvPr id="604" name="Google Shape;604;p123"/>
          <p:cNvPicPr preferRelativeResize="0"/>
          <p:nvPr/>
        </p:nvPicPr>
        <p:blipFill rotWithShape="1">
          <a:blip r:embed="rId3">
            <a:alphaModFix/>
          </a:blip>
          <a:srcRect b="7131" l="11022" r="9334" t="0"/>
          <a:stretch/>
        </p:blipFill>
        <p:spPr>
          <a:xfrm>
            <a:off x="2091200" y="834950"/>
            <a:ext cx="4672050" cy="4237500"/>
          </a:xfrm>
          <a:prstGeom prst="rect">
            <a:avLst/>
          </a:prstGeom>
          <a:noFill/>
          <a:ln>
            <a:noFill/>
          </a:ln>
        </p:spPr>
      </p:pic>
      <p:pic>
        <p:nvPicPr>
          <p:cNvPr id="605" name="Google Shape;605;p123"/>
          <p:cNvPicPr preferRelativeResize="0"/>
          <p:nvPr/>
        </p:nvPicPr>
        <p:blipFill rotWithShape="1">
          <a:blip r:embed="rId4">
            <a:alphaModFix/>
          </a:blip>
          <a:srcRect b="0" l="0" r="0" t="0"/>
          <a:stretch/>
        </p:blipFill>
        <p:spPr>
          <a:xfrm>
            <a:off x="133350" y="1172725"/>
            <a:ext cx="2190751" cy="2971612"/>
          </a:xfrm>
          <a:prstGeom prst="rect">
            <a:avLst/>
          </a:prstGeom>
          <a:noFill/>
          <a:ln>
            <a:noFill/>
          </a:ln>
        </p:spPr>
      </p:pic>
      <p:sp>
        <p:nvSpPr>
          <p:cNvPr id="606" name="Google Shape;606;p123"/>
          <p:cNvSpPr txBox="1"/>
          <p:nvPr/>
        </p:nvSpPr>
        <p:spPr>
          <a:xfrm>
            <a:off x="413370" y="490550"/>
            <a:ext cx="8021700" cy="344400"/>
          </a:xfrm>
          <a:prstGeom prst="rect">
            <a:avLst/>
          </a:prstGeom>
          <a:noFill/>
          <a:ln>
            <a:noFill/>
          </a:ln>
        </p:spPr>
        <p:txBody>
          <a:bodyPr anchorCtr="0" anchor="t" bIns="19050" lIns="19050" spcFirstLastPara="1" rIns="19050" wrap="square" tIns="19050">
            <a:noAutofit/>
          </a:bodyPr>
          <a:lstStyle/>
          <a:p>
            <a:pPr indent="0" lvl="0" marL="0" marR="0" rtl="0" algn="l">
              <a:lnSpc>
                <a:spcPct val="100000"/>
              </a:lnSpc>
              <a:spcBef>
                <a:spcPts val="0"/>
              </a:spcBef>
              <a:spcAft>
                <a:spcPts val="0"/>
              </a:spcAft>
              <a:buClr>
                <a:srgbClr val="824EFA"/>
              </a:buClr>
              <a:buSzPts val="1987"/>
              <a:buFont typeface="Arial"/>
              <a:buNone/>
            </a:pPr>
            <a:r>
              <a:rPr b="1" lang="en" sz="2400">
                <a:solidFill>
                  <a:srgbClr val="824DFA"/>
                </a:solidFill>
                <a:latin typeface="Poppins"/>
                <a:ea typeface="Poppins"/>
                <a:cs typeface="Poppins"/>
                <a:sym typeface="Poppins"/>
              </a:rPr>
              <a:t>Respaldado por un sistema sofisticado</a:t>
            </a:r>
            <a:endParaRPr b="1" sz="2400">
              <a:solidFill>
                <a:srgbClr val="824DFA"/>
              </a:solidFill>
              <a:latin typeface="Poppins"/>
              <a:ea typeface="Poppins"/>
              <a:cs typeface="Poppins"/>
              <a:sym typeface="Poppins"/>
            </a:endParaRPr>
          </a:p>
        </p:txBody>
      </p:sp>
      <p:sp>
        <p:nvSpPr>
          <p:cNvPr id="607" name="Google Shape;607;p123"/>
          <p:cNvSpPr/>
          <p:nvPr/>
        </p:nvSpPr>
        <p:spPr>
          <a:xfrm>
            <a:off x="303175" y="1551500"/>
            <a:ext cx="1542600" cy="913800"/>
          </a:xfrm>
          <a:prstGeom prst="roundRect">
            <a:avLst>
              <a:gd fmla="val 16667" name="adj"/>
            </a:avLst>
          </a:prstGeom>
          <a:noFill/>
          <a:ln cap="flat" cmpd="sng" w="9525">
            <a:solidFill>
              <a:srgbClr val="824DFA"/>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608" name="Google Shape;608;p123"/>
          <p:cNvPicPr preferRelativeResize="0"/>
          <p:nvPr/>
        </p:nvPicPr>
        <p:blipFill rotWithShape="1">
          <a:blip r:embed="rId5">
            <a:alphaModFix/>
          </a:blip>
          <a:srcRect b="0" l="0" r="0" t="0"/>
          <a:stretch/>
        </p:blipFill>
        <p:spPr>
          <a:xfrm>
            <a:off x="5387597" y="441225"/>
            <a:ext cx="3270425" cy="247235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2" name="Shape 612"/>
        <p:cNvGrpSpPr/>
        <p:nvPr/>
      </p:nvGrpSpPr>
      <p:grpSpPr>
        <a:xfrm>
          <a:off x="0" y="0"/>
          <a:ext cx="0" cy="0"/>
          <a:chOff x="0" y="0"/>
          <a:chExt cx="0" cy="0"/>
        </a:xfrm>
      </p:grpSpPr>
      <p:pic>
        <p:nvPicPr>
          <p:cNvPr id="613" name="Google Shape;613;p124"/>
          <p:cNvPicPr preferRelativeResize="0"/>
          <p:nvPr/>
        </p:nvPicPr>
        <p:blipFill rotWithShape="1">
          <a:blip r:embed="rId3">
            <a:alphaModFix/>
          </a:blip>
          <a:srcRect b="0" l="10568" r="11147" t="0"/>
          <a:stretch/>
        </p:blipFill>
        <p:spPr>
          <a:xfrm>
            <a:off x="4995025" y="1047550"/>
            <a:ext cx="4029450" cy="2149424"/>
          </a:xfrm>
          <a:prstGeom prst="rect">
            <a:avLst/>
          </a:prstGeom>
          <a:noFill/>
          <a:ln>
            <a:noFill/>
          </a:ln>
        </p:spPr>
      </p:pic>
      <p:sp>
        <p:nvSpPr>
          <p:cNvPr id="614" name="Google Shape;614;p124"/>
          <p:cNvSpPr txBox="1"/>
          <p:nvPr>
            <p:ph type="title"/>
          </p:nvPr>
        </p:nvSpPr>
        <p:spPr>
          <a:xfrm>
            <a:off x="205550" y="308150"/>
            <a:ext cx="8229600" cy="5901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400"/>
              <a:buNone/>
            </a:pPr>
            <a:r>
              <a:rPr b="1" lang="en" sz="2400">
                <a:solidFill>
                  <a:srgbClr val="824DFA"/>
                </a:solidFill>
                <a:latin typeface="Poppins"/>
                <a:ea typeface="Poppins"/>
                <a:cs typeface="Poppins"/>
                <a:sym typeface="Poppins"/>
              </a:rPr>
              <a:t>Swytch Hub</a:t>
            </a:r>
            <a:endParaRPr b="1">
              <a:solidFill>
                <a:srgbClr val="824DFA"/>
              </a:solidFill>
              <a:latin typeface="Poppins"/>
              <a:ea typeface="Poppins"/>
              <a:cs typeface="Poppins"/>
              <a:sym typeface="Poppins"/>
            </a:endParaRPr>
          </a:p>
        </p:txBody>
      </p:sp>
      <p:pic>
        <p:nvPicPr>
          <p:cNvPr id="615" name="Google Shape;615;p124"/>
          <p:cNvPicPr preferRelativeResize="0"/>
          <p:nvPr/>
        </p:nvPicPr>
        <p:blipFill rotWithShape="1">
          <a:blip r:embed="rId4">
            <a:alphaModFix/>
          </a:blip>
          <a:srcRect b="16604" l="27240" r="14289" t="25562"/>
          <a:stretch/>
        </p:blipFill>
        <p:spPr>
          <a:xfrm>
            <a:off x="5803800" y="3111001"/>
            <a:ext cx="3220673" cy="1791299"/>
          </a:xfrm>
          <a:prstGeom prst="rect">
            <a:avLst/>
          </a:prstGeom>
          <a:noFill/>
          <a:ln>
            <a:noFill/>
          </a:ln>
        </p:spPr>
      </p:pic>
      <p:sp>
        <p:nvSpPr>
          <p:cNvPr id="616" name="Google Shape;616;p124"/>
          <p:cNvSpPr txBox="1"/>
          <p:nvPr/>
        </p:nvSpPr>
        <p:spPr>
          <a:xfrm>
            <a:off x="285625" y="1101225"/>
            <a:ext cx="4748100" cy="1975500"/>
          </a:xfrm>
          <a:prstGeom prst="rect">
            <a:avLst/>
          </a:prstGeom>
          <a:noFill/>
          <a:ln>
            <a:noFill/>
          </a:ln>
        </p:spPr>
        <p:txBody>
          <a:bodyPr anchorCtr="0" anchor="t" bIns="91425" lIns="91425" spcFirstLastPara="1" rIns="91425" wrap="square" tIns="91425">
            <a:noAutofit/>
          </a:bodyPr>
          <a:lstStyle/>
          <a:p>
            <a:pPr indent="-330200" lvl="0" marL="457200" marR="0" rtl="0" algn="l">
              <a:lnSpc>
                <a:spcPct val="100000"/>
              </a:lnSpc>
              <a:spcBef>
                <a:spcPts val="0"/>
              </a:spcBef>
              <a:spcAft>
                <a:spcPts val="0"/>
              </a:spcAft>
              <a:buClr>
                <a:srgbClr val="000000"/>
              </a:buClr>
              <a:buSzPts val="1600"/>
              <a:buFont typeface="Poppins"/>
              <a:buChar char="●"/>
            </a:pPr>
            <a:r>
              <a:rPr b="1" i="0" lang="en" sz="1600" u="none" cap="none" strike="noStrike">
                <a:solidFill>
                  <a:srgbClr val="000000"/>
                </a:solidFill>
                <a:latin typeface="Poppins"/>
                <a:ea typeface="Poppins"/>
                <a:cs typeface="Poppins"/>
                <a:sym typeface="Poppins"/>
              </a:rPr>
              <a:t>Func</a:t>
            </a:r>
            <a:r>
              <a:rPr b="1" lang="en" sz="1600">
                <a:latin typeface="Poppins"/>
                <a:ea typeface="Poppins"/>
                <a:cs typeface="Poppins"/>
                <a:sym typeface="Poppins"/>
              </a:rPr>
              <a:t>ión</a:t>
            </a:r>
            <a:r>
              <a:rPr b="0" i="0" lang="en" sz="1600" u="none" cap="none" strike="noStrike">
                <a:solidFill>
                  <a:srgbClr val="000000"/>
                </a:solidFill>
                <a:latin typeface="Poppins"/>
                <a:ea typeface="Poppins"/>
                <a:cs typeface="Poppins"/>
                <a:sym typeface="Poppins"/>
              </a:rPr>
              <a:t>: </a:t>
            </a:r>
            <a:r>
              <a:rPr lang="en" sz="1600">
                <a:latin typeface="Poppins"/>
                <a:ea typeface="Poppins"/>
                <a:cs typeface="Poppins"/>
                <a:sym typeface="Poppins"/>
              </a:rPr>
              <a:t>sensor automático</a:t>
            </a:r>
            <a:r>
              <a:rPr b="0" i="0" lang="en" sz="1600" u="none" cap="none" strike="noStrike">
                <a:solidFill>
                  <a:srgbClr val="000000"/>
                </a:solidFill>
                <a:latin typeface="Poppins"/>
                <a:ea typeface="Poppins"/>
                <a:cs typeface="Poppins"/>
                <a:sym typeface="Poppins"/>
              </a:rPr>
              <a:t> USB 3.0 +</a:t>
            </a:r>
            <a:br>
              <a:rPr b="0" i="0" lang="en" sz="1600" u="none" cap="none" strike="noStrike">
                <a:solidFill>
                  <a:srgbClr val="000000"/>
                </a:solidFill>
                <a:latin typeface="Poppins"/>
                <a:ea typeface="Poppins"/>
                <a:cs typeface="Poppins"/>
                <a:sym typeface="Poppins"/>
              </a:rPr>
            </a:br>
            <a:r>
              <a:rPr lang="en" sz="1600">
                <a:solidFill>
                  <a:schemeClr val="dk1"/>
                </a:solidFill>
                <a:latin typeface="Poppins"/>
                <a:ea typeface="Poppins"/>
                <a:cs typeface="Poppins"/>
                <a:sym typeface="Poppins"/>
              </a:rPr>
              <a:t>S</a:t>
            </a:r>
            <a:r>
              <a:rPr lang="en" sz="1600">
                <a:solidFill>
                  <a:schemeClr val="dk1"/>
                </a:solidFill>
                <a:latin typeface="Poppins"/>
                <a:ea typeface="Poppins"/>
                <a:cs typeface="Poppins"/>
                <a:sym typeface="Poppins"/>
              </a:rPr>
              <a:t>witch </a:t>
            </a:r>
            <a:r>
              <a:rPr b="0" i="0" lang="en" sz="1600" u="none" cap="none" strike="noStrike">
                <a:solidFill>
                  <a:srgbClr val="000000"/>
                </a:solidFill>
                <a:latin typeface="Poppins"/>
                <a:ea typeface="Poppins"/>
                <a:cs typeface="Poppins"/>
                <a:sym typeface="Poppins"/>
              </a:rPr>
              <a:t>HDMI 2.0 </a:t>
            </a:r>
            <a:endParaRPr b="0" i="0" sz="1600" u="none" cap="none" strike="noStrike">
              <a:solidFill>
                <a:srgbClr val="000000"/>
              </a:solidFill>
              <a:latin typeface="Poppins"/>
              <a:ea typeface="Poppins"/>
              <a:cs typeface="Poppins"/>
              <a:sym typeface="Poppins"/>
            </a:endParaRPr>
          </a:p>
          <a:p>
            <a:pPr indent="-330200" lvl="0" marL="457200" marR="0" rtl="0" algn="l">
              <a:lnSpc>
                <a:spcPct val="100000"/>
              </a:lnSpc>
              <a:spcBef>
                <a:spcPts val="1000"/>
              </a:spcBef>
              <a:spcAft>
                <a:spcPts val="0"/>
              </a:spcAft>
              <a:buClr>
                <a:srgbClr val="000000"/>
              </a:buClr>
              <a:buSzPts val="1600"/>
              <a:buFont typeface="Poppins"/>
              <a:buChar char="●"/>
            </a:pPr>
            <a:r>
              <a:rPr b="1" lang="en" sz="1600">
                <a:latin typeface="Poppins"/>
                <a:ea typeface="Poppins"/>
                <a:cs typeface="Poppins"/>
                <a:sym typeface="Poppins"/>
              </a:rPr>
              <a:t>Objetivo</a:t>
            </a:r>
            <a:r>
              <a:rPr b="0" i="0" lang="en" sz="1600" u="none" cap="none" strike="noStrike">
                <a:solidFill>
                  <a:srgbClr val="000000"/>
                </a:solidFill>
                <a:latin typeface="Poppins"/>
                <a:ea typeface="Poppins"/>
                <a:cs typeface="Poppins"/>
                <a:sym typeface="Poppins"/>
              </a:rPr>
              <a:t>: </a:t>
            </a:r>
            <a:r>
              <a:rPr lang="en" sz="1600">
                <a:latin typeface="Poppins"/>
                <a:ea typeface="Poppins"/>
                <a:cs typeface="Poppins"/>
                <a:sym typeface="Poppins"/>
              </a:rPr>
              <a:t>conectar el equipo de video de la sala y la PC</a:t>
            </a:r>
            <a:endParaRPr b="0" i="0" sz="1600" u="none" cap="none" strike="noStrike">
              <a:solidFill>
                <a:srgbClr val="000000"/>
              </a:solidFill>
              <a:latin typeface="Poppins"/>
              <a:ea typeface="Poppins"/>
              <a:cs typeface="Poppins"/>
              <a:sym typeface="Poppins"/>
            </a:endParaRPr>
          </a:p>
          <a:p>
            <a:pPr indent="-330200" lvl="0" marL="457200" marR="0" rtl="0" algn="l">
              <a:lnSpc>
                <a:spcPct val="100000"/>
              </a:lnSpc>
              <a:spcBef>
                <a:spcPts val="1000"/>
              </a:spcBef>
              <a:spcAft>
                <a:spcPts val="1000"/>
              </a:spcAft>
              <a:buClr>
                <a:srgbClr val="000000"/>
              </a:buClr>
              <a:buSzPts val="1600"/>
              <a:buFont typeface="Poppins"/>
              <a:buChar char="●"/>
            </a:pPr>
            <a:r>
              <a:rPr b="1" lang="en" sz="1600">
                <a:latin typeface="Poppins"/>
                <a:ea typeface="Poppins"/>
                <a:cs typeface="Poppins"/>
                <a:sym typeface="Poppins"/>
              </a:rPr>
              <a:t>Potente</a:t>
            </a:r>
            <a:r>
              <a:rPr b="0" i="0" lang="en" sz="1600" u="none" cap="none" strike="noStrike">
                <a:solidFill>
                  <a:srgbClr val="000000"/>
                </a:solidFill>
                <a:latin typeface="Poppins"/>
                <a:ea typeface="Poppins"/>
                <a:cs typeface="Poppins"/>
                <a:sym typeface="Poppins"/>
              </a:rPr>
              <a:t>: Incorpora</a:t>
            </a:r>
            <a:r>
              <a:rPr lang="en" sz="1600">
                <a:latin typeface="Poppins"/>
                <a:ea typeface="Poppins"/>
                <a:cs typeface="Poppins"/>
                <a:sym typeface="Poppins"/>
              </a:rPr>
              <a:t> la tecnología</a:t>
            </a:r>
            <a:r>
              <a:rPr b="0" i="0" lang="en" sz="1600" u="none" cap="none" strike="noStrike">
                <a:solidFill>
                  <a:srgbClr val="000000"/>
                </a:solidFill>
                <a:latin typeface="Poppins"/>
                <a:ea typeface="Poppins"/>
                <a:cs typeface="Poppins"/>
                <a:sym typeface="Poppins"/>
              </a:rPr>
              <a:t> </a:t>
            </a:r>
            <a:r>
              <a:rPr b="0" i="0" lang="en" sz="1600" u="none" cap="none" strike="noStrike">
                <a:solidFill>
                  <a:schemeClr val="dk1"/>
                </a:solidFill>
                <a:latin typeface="Poppins"/>
                <a:ea typeface="Poppins"/>
                <a:cs typeface="Poppins"/>
                <a:sym typeface="Poppins"/>
              </a:rPr>
              <a:t>DisplayLink™ </a:t>
            </a:r>
            <a:r>
              <a:rPr lang="en" sz="1600">
                <a:solidFill>
                  <a:schemeClr val="dk1"/>
                </a:solidFill>
                <a:latin typeface="Poppins"/>
                <a:ea typeface="Poppins"/>
                <a:cs typeface="Poppins"/>
                <a:sym typeface="Poppins"/>
              </a:rPr>
              <a:t>que </a:t>
            </a:r>
            <a:r>
              <a:rPr b="0" i="0" lang="en" sz="1600" u="none" cap="none" strike="noStrike">
                <a:solidFill>
                  <a:schemeClr val="dk1"/>
                </a:solidFill>
                <a:latin typeface="Poppins"/>
                <a:ea typeface="Poppins"/>
                <a:cs typeface="Poppins"/>
                <a:sym typeface="Poppins"/>
              </a:rPr>
              <a:t>combin</a:t>
            </a:r>
            <a:r>
              <a:rPr lang="en" sz="1600">
                <a:solidFill>
                  <a:schemeClr val="dk1"/>
                </a:solidFill>
                <a:latin typeface="Poppins"/>
                <a:ea typeface="Poppins"/>
                <a:cs typeface="Poppins"/>
                <a:sym typeface="Poppins"/>
              </a:rPr>
              <a:t>a</a:t>
            </a:r>
            <a:r>
              <a:rPr b="0" i="0" lang="en" sz="1600" u="none" cap="none" strike="noStrike">
                <a:solidFill>
                  <a:schemeClr val="dk1"/>
                </a:solidFill>
                <a:latin typeface="Poppins"/>
                <a:ea typeface="Poppins"/>
                <a:cs typeface="Poppins"/>
                <a:sym typeface="Poppins"/>
              </a:rPr>
              <a:t> USB </a:t>
            </a:r>
            <a:r>
              <a:rPr lang="en" sz="1600">
                <a:solidFill>
                  <a:schemeClr val="dk1"/>
                </a:solidFill>
                <a:latin typeface="Poppins"/>
                <a:ea typeface="Poppins"/>
                <a:cs typeface="Poppins"/>
                <a:sym typeface="Poppins"/>
              </a:rPr>
              <a:t>y</a:t>
            </a:r>
            <a:r>
              <a:rPr b="0" i="0" lang="en" sz="1600" u="none" cap="none" strike="noStrike">
                <a:solidFill>
                  <a:schemeClr val="dk1"/>
                </a:solidFill>
                <a:latin typeface="Poppins"/>
                <a:ea typeface="Poppins"/>
                <a:cs typeface="Poppins"/>
                <a:sym typeface="Poppins"/>
              </a:rPr>
              <a:t> HDMI </a:t>
            </a:r>
            <a:r>
              <a:rPr lang="en" sz="1600">
                <a:solidFill>
                  <a:schemeClr val="dk1"/>
                </a:solidFill>
                <a:latin typeface="Poppins"/>
                <a:ea typeface="Poppins"/>
                <a:cs typeface="Poppins"/>
                <a:sym typeface="Poppins"/>
              </a:rPr>
              <a:t>en un único cabl</a:t>
            </a:r>
            <a:r>
              <a:rPr b="0" i="0" lang="en" sz="1600" u="none" cap="none" strike="noStrike">
                <a:solidFill>
                  <a:schemeClr val="dk1"/>
                </a:solidFill>
                <a:latin typeface="Poppins"/>
                <a:ea typeface="Poppins"/>
                <a:cs typeface="Poppins"/>
                <a:sym typeface="Poppins"/>
              </a:rPr>
              <a:t>e</a:t>
            </a:r>
            <a:endParaRPr b="0" i="0" sz="1600" u="none" cap="none" strike="noStrike">
              <a:solidFill>
                <a:srgbClr val="000000"/>
              </a:solidFill>
              <a:latin typeface="Poppins"/>
              <a:ea typeface="Poppins"/>
              <a:cs typeface="Poppins"/>
              <a:sym typeface="Poppins"/>
            </a:endParaRPr>
          </a:p>
        </p:txBody>
      </p:sp>
      <p:sp>
        <p:nvSpPr>
          <p:cNvPr id="617" name="Google Shape;617;p124"/>
          <p:cNvSpPr txBox="1"/>
          <p:nvPr/>
        </p:nvSpPr>
        <p:spPr>
          <a:xfrm>
            <a:off x="5803800" y="4368800"/>
            <a:ext cx="2961300" cy="6444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200"/>
              <a:buFont typeface="Arial"/>
              <a:buNone/>
            </a:pPr>
            <a:r>
              <a:rPr lang="en" sz="1200">
                <a:latin typeface="Poppins"/>
                <a:ea typeface="Poppins"/>
                <a:cs typeface="Poppins"/>
                <a:sym typeface="Poppins"/>
              </a:rPr>
              <a:t>Se muestra con montaje de PC de </a:t>
            </a:r>
            <a:r>
              <a:rPr b="0" i="0" lang="en" sz="1200" u="none" cap="none" strike="noStrike">
                <a:solidFill>
                  <a:srgbClr val="000000"/>
                </a:solidFill>
                <a:latin typeface="Poppins"/>
                <a:ea typeface="Poppins"/>
                <a:cs typeface="Poppins"/>
                <a:sym typeface="Poppins"/>
              </a:rPr>
              <a:t>Logitech</a:t>
            </a:r>
            <a:endParaRPr b="0" i="0" sz="1200" u="none" cap="none" strike="noStrike">
              <a:solidFill>
                <a:srgbClr val="000000"/>
              </a:solidFill>
              <a:latin typeface="Poppins"/>
              <a:ea typeface="Poppins"/>
              <a:cs typeface="Poppins"/>
              <a:sym typeface="Poppins"/>
            </a:endParaRPr>
          </a:p>
        </p:txBody>
      </p:sp>
      <p:pic>
        <p:nvPicPr>
          <p:cNvPr id="618" name="Google Shape;618;p124"/>
          <p:cNvPicPr preferRelativeResize="0"/>
          <p:nvPr/>
        </p:nvPicPr>
        <p:blipFill rotWithShape="1">
          <a:blip r:embed="rId5">
            <a:alphaModFix/>
          </a:blip>
          <a:srcRect b="0" l="0" r="0" t="0"/>
          <a:stretch/>
        </p:blipFill>
        <p:spPr>
          <a:xfrm>
            <a:off x="836900" y="3330988"/>
            <a:ext cx="1752600" cy="99060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2" name="Shape 622"/>
        <p:cNvGrpSpPr/>
        <p:nvPr/>
      </p:nvGrpSpPr>
      <p:grpSpPr>
        <a:xfrm>
          <a:off x="0" y="0"/>
          <a:ext cx="0" cy="0"/>
          <a:chOff x="0" y="0"/>
          <a:chExt cx="0" cy="0"/>
        </a:xfrm>
      </p:grpSpPr>
      <p:pic>
        <p:nvPicPr>
          <p:cNvPr id="623" name="Google Shape;623;p125"/>
          <p:cNvPicPr preferRelativeResize="0"/>
          <p:nvPr/>
        </p:nvPicPr>
        <p:blipFill rotWithShape="1">
          <a:blip r:embed="rId3">
            <a:alphaModFix/>
          </a:blip>
          <a:srcRect b="0" l="0" r="0" t="0"/>
          <a:stretch/>
        </p:blipFill>
        <p:spPr>
          <a:xfrm>
            <a:off x="4446675" y="762000"/>
            <a:ext cx="4586801" cy="2689424"/>
          </a:xfrm>
          <a:prstGeom prst="rect">
            <a:avLst/>
          </a:prstGeom>
          <a:noFill/>
          <a:ln>
            <a:noFill/>
          </a:ln>
        </p:spPr>
      </p:pic>
      <p:sp>
        <p:nvSpPr>
          <p:cNvPr id="624" name="Google Shape;624;p125"/>
          <p:cNvSpPr txBox="1"/>
          <p:nvPr>
            <p:ph type="title"/>
          </p:nvPr>
        </p:nvSpPr>
        <p:spPr>
          <a:xfrm>
            <a:off x="205550" y="308150"/>
            <a:ext cx="8229600" cy="5901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400"/>
              <a:buNone/>
            </a:pPr>
            <a:r>
              <a:rPr b="1" lang="en" sz="2400">
                <a:solidFill>
                  <a:srgbClr val="824DFA"/>
                </a:solidFill>
                <a:latin typeface="Poppins"/>
                <a:ea typeface="Poppins"/>
                <a:cs typeface="Poppins"/>
                <a:sym typeface="Poppins"/>
              </a:rPr>
              <a:t>Extensor de </a:t>
            </a:r>
            <a:r>
              <a:rPr b="1" lang="en" sz="2400">
                <a:solidFill>
                  <a:srgbClr val="824DFA"/>
                </a:solidFill>
                <a:latin typeface="Poppins"/>
                <a:ea typeface="Poppins"/>
                <a:cs typeface="Poppins"/>
                <a:sym typeface="Poppins"/>
              </a:rPr>
              <a:t>Swytch</a:t>
            </a:r>
            <a:endParaRPr b="1">
              <a:solidFill>
                <a:srgbClr val="824DFA"/>
              </a:solidFill>
              <a:latin typeface="Poppins"/>
              <a:ea typeface="Poppins"/>
              <a:cs typeface="Poppins"/>
              <a:sym typeface="Poppins"/>
            </a:endParaRPr>
          </a:p>
        </p:txBody>
      </p:sp>
      <p:sp>
        <p:nvSpPr>
          <p:cNvPr id="625" name="Google Shape;625;p125"/>
          <p:cNvSpPr txBox="1"/>
          <p:nvPr/>
        </p:nvSpPr>
        <p:spPr>
          <a:xfrm>
            <a:off x="298725" y="963000"/>
            <a:ext cx="4365000" cy="2171100"/>
          </a:xfrm>
          <a:prstGeom prst="rect">
            <a:avLst/>
          </a:prstGeom>
          <a:noFill/>
          <a:ln>
            <a:noFill/>
          </a:ln>
        </p:spPr>
        <p:txBody>
          <a:bodyPr anchorCtr="0" anchor="t" bIns="91425" lIns="91425" spcFirstLastPara="1" rIns="91425" wrap="square" tIns="91425">
            <a:noAutofit/>
          </a:bodyPr>
          <a:lstStyle/>
          <a:p>
            <a:pPr indent="-330200" lvl="0" marL="457200" marR="0" rtl="0" algn="l">
              <a:lnSpc>
                <a:spcPct val="100000"/>
              </a:lnSpc>
              <a:spcBef>
                <a:spcPts val="0"/>
              </a:spcBef>
              <a:spcAft>
                <a:spcPts val="0"/>
              </a:spcAft>
              <a:buClr>
                <a:schemeClr val="dk1"/>
              </a:buClr>
              <a:buSzPts val="1600"/>
              <a:buFont typeface="Poppins"/>
              <a:buChar char="●"/>
            </a:pPr>
            <a:r>
              <a:rPr b="1" i="0" lang="en" sz="1600" u="none" cap="none" strike="noStrike">
                <a:solidFill>
                  <a:schemeClr val="dk1"/>
                </a:solidFill>
                <a:latin typeface="Poppins"/>
                <a:ea typeface="Poppins"/>
                <a:cs typeface="Poppins"/>
                <a:sym typeface="Poppins"/>
              </a:rPr>
              <a:t>Func</a:t>
            </a:r>
            <a:r>
              <a:rPr b="1" lang="en" sz="1600">
                <a:solidFill>
                  <a:schemeClr val="dk1"/>
                </a:solidFill>
                <a:latin typeface="Poppins"/>
                <a:ea typeface="Poppins"/>
                <a:cs typeface="Poppins"/>
                <a:sym typeface="Poppins"/>
              </a:rPr>
              <a:t>ión</a:t>
            </a:r>
            <a:r>
              <a:rPr b="0" i="0" lang="en" sz="1600" u="none" cap="none" strike="noStrike">
                <a:solidFill>
                  <a:schemeClr val="dk1"/>
                </a:solidFill>
                <a:latin typeface="Poppins"/>
                <a:ea typeface="Poppins"/>
                <a:cs typeface="Poppins"/>
                <a:sym typeface="Poppins"/>
              </a:rPr>
              <a:t>: extiende el h</a:t>
            </a:r>
            <a:r>
              <a:rPr lang="en" sz="1600">
                <a:solidFill>
                  <a:schemeClr val="dk1"/>
                </a:solidFill>
                <a:latin typeface="Poppins"/>
                <a:ea typeface="Poppins"/>
                <a:cs typeface="Poppins"/>
                <a:sym typeface="Poppins"/>
              </a:rPr>
              <a:t>ub de Swytch hacia la mesa</a:t>
            </a:r>
            <a:endParaRPr b="0" i="0" sz="1600" u="none" cap="none" strike="noStrike">
              <a:solidFill>
                <a:schemeClr val="dk1"/>
              </a:solidFill>
              <a:latin typeface="Poppins"/>
              <a:ea typeface="Poppins"/>
              <a:cs typeface="Poppins"/>
              <a:sym typeface="Poppins"/>
            </a:endParaRPr>
          </a:p>
          <a:p>
            <a:pPr indent="-330200" lvl="0" marL="457200" marR="0" rtl="0" algn="l">
              <a:lnSpc>
                <a:spcPct val="100000"/>
              </a:lnSpc>
              <a:spcBef>
                <a:spcPts val="1000"/>
              </a:spcBef>
              <a:spcAft>
                <a:spcPts val="0"/>
              </a:spcAft>
              <a:buClr>
                <a:srgbClr val="000000"/>
              </a:buClr>
              <a:buSzPts val="1600"/>
              <a:buFont typeface="Poppins"/>
              <a:buChar char="●"/>
            </a:pPr>
            <a:r>
              <a:rPr b="1" lang="en" sz="1600">
                <a:solidFill>
                  <a:schemeClr val="dk1"/>
                </a:solidFill>
                <a:latin typeface="Poppins"/>
                <a:ea typeface="Poppins"/>
                <a:cs typeface="Poppins"/>
                <a:sym typeface="Poppins"/>
              </a:rPr>
              <a:t>Objetivo</a:t>
            </a:r>
            <a:r>
              <a:rPr b="0" i="0" lang="en" sz="1600" u="none" cap="none" strike="noStrike">
                <a:solidFill>
                  <a:schemeClr val="dk1"/>
                </a:solidFill>
                <a:latin typeface="Poppins"/>
                <a:ea typeface="Poppins"/>
                <a:cs typeface="Poppins"/>
                <a:sym typeface="Poppins"/>
              </a:rPr>
              <a:t>: </a:t>
            </a:r>
            <a:r>
              <a:rPr lang="en" sz="1600">
                <a:solidFill>
                  <a:schemeClr val="dk1"/>
                </a:solidFill>
                <a:latin typeface="Poppins"/>
                <a:ea typeface="Poppins"/>
                <a:cs typeface="Poppins"/>
                <a:sym typeface="Poppins"/>
              </a:rPr>
              <a:t>eliminar el cableado visible</a:t>
            </a:r>
            <a:endParaRPr b="0" i="0" sz="1600" u="none" cap="none" strike="noStrike">
              <a:solidFill>
                <a:srgbClr val="000000"/>
              </a:solidFill>
              <a:latin typeface="Poppins"/>
              <a:ea typeface="Poppins"/>
              <a:cs typeface="Poppins"/>
              <a:sym typeface="Poppins"/>
            </a:endParaRPr>
          </a:p>
          <a:p>
            <a:pPr indent="-330200" lvl="0" marL="457200" marR="0" rtl="0" algn="l">
              <a:lnSpc>
                <a:spcPct val="100000"/>
              </a:lnSpc>
              <a:spcBef>
                <a:spcPts val="1000"/>
              </a:spcBef>
              <a:spcAft>
                <a:spcPts val="1000"/>
              </a:spcAft>
              <a:buClr>
                <a:srgbClr val="000000"/>
              </a:buClr>
              <a:buSzPts val="1600"/>
              <a:buFont typeface="Poppins"/>
              <a:buChar char="●"/>
            </a:pPr>
            <a:r>
              <a:rPr b="1" lang="en" sz="1600">
                <a:latin typeface="Poppins"/>
                <a:ea typeface="Poppins"/>
                <a:cs typeface="Poppins"/>
                <a:sym typeface="Poppins"/>
              </a:rPr>
              <a:t>Potente</a:t>
            </a:r>
            <a:r>
              <a:rPr b="0" i="0" lang="en" sz="1600" u="none" cap="none" strike="noStrike">
                <a:solidFill>
                  <a:srgbClr val="000000"/>
                </a:solidFill>
                <a:latin typeface="Poppins"/>
                <a:ea typeface="Poppins"/>
                <a:cs typeface="Poppins"/>
                <a:sym typeface="Poppins"/>
              </a:rPr>
              <a:t>: retención de cable incluida para mantener las c</a:t>
            </a:r>
            <a:r>
              <a:rPr lang="en" sz="1600">
                <a:latin typeface="Poppins"/>
                <a:ea typeface="Poppins"/>
                <a:cs typeface="Poppins"/>
                <a:sym typeface="Poppins"/>
              </a:rPr>
              <a:t>onexiones seguras</a:t>
            </a:r>
            <a:endParaRPr b="0" i="0" sz="1600" u="none" cap="none" strike="noStrike">
              <a:solidFill>
                <a:srgbClr val="000000"/>
              </a:solidFill>
              <a:latin typeface="Poppins"/>
              <a:ea typeface="Poppins"/>
              <a:cs typeface="Poppins"/>
              <a:sym typeface="Poppins"/>
            </a:endParaRPr>
          </a:p>
        </p:txBody>
      </p:sp>
      <p:pic>
        <p:nvPicPr>
          <p:cNvPr id="626" name="Google Shape;626;p125"/>
          <p:cNvPicPr preferRelativeResize="0"/>
          <p:nvPr/>
        </p:nvPicPr>
        <p:blipFill rotWithShape="1">
          <a:blip r:embed="rId4">
            <a:alphaModFix/>
          </a:blip>
          <a:srcRect b="39078" l="53945" r="13097" t="21821"/>
          <a:stretch/>
        </p:blipFill>
        <p:spPr>
          <a:xfrm>
            <a:off x="5236600" y="3233225"/>
            <a:ext cx="2679649" cy="178825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0" name="Shape 630"/>
        <p:cNvGrpSpPr/>
        <p:nvPr/>
      </p:nvGrpSpPr>
      <p:grpSpPr>
        <a:xfrm>
          <a:off x="0" y="0"/>
          <a:ext cx="0" cy="0"/>
          <a:chOff x="0" y="0"/>
          <a:chExt cx="0" cy="0"/>
        </a:xfrm>
      </p:grpSpPr>
      <p:pic>
        <p:nvPicPr>
          <p:cNvPr id="631" name="Google Shape;631;p126"/>
          <p:cNvPicPr preferRelativeResize="0"/>
          <p:nvPr/>
        </p:nvPicPr>
        <p:blipFill rotWithShape="1">
          <a:blip r:embed="rId3">
            <a:alphaModFix/>
          </a:blip>
          <a:srcRect b="8950" l="50438" r="0" t="3978"/>
          <a:stretch/>
        </p:blipFill>
        <p:spPr>
          <a:xfrm>
            <a:off x="4612100" y="517275"/>
            <a:ext cx="4531900" cy="4423347"/>
          </a:xfrm>
          <a:prstGeom prst="rect">
            <a:avLst/>
          </a:prstGeom>
          <a:noFill/>
          <a:ln>
            <a:noFill/>
          </a:ln>
        </p:spPr>
      </p:pic>
      <p:sp>
        <p:nvSpPr>
          <p:cNvPr id="632" name="Google Shape;632;p126"/>
          <p:cNvSpPr txBox="1"/>
          <p:nvPr>
            <p:ph idx="4294967295" type="title"/>
          </p:nvPr>
        </p:nvSpPr>
        <p:spPr>
          <a:xfrm>
            <a:off x="205550" y="308150"/>
            <a:ext cx="8229600" cy="590100"/>
          </a:xfrm>
          <a:prstGeom prst="rect">
            <a:avLst/>
          </a:prstGeom>
          <a:noFill/>
          <a:ln>
            <a:noFill/>
          </a:ln>
        </p:spPr>
        <p:txBody>
          <a:bodyPr anchorCtr="0" anchor="ctr" bIns="50800" lIns="50800" spcFirstLastPara="1" rIns="50800" wrap="square" tIns="50800">
            <a:noAutofit/>
          </a:bodyPr>
          <a:lstStyle/>
          <a:p>
            <a:pPr indent="0" lvl="0" marL="0" rtl="0" algn="l">
              <a:lnSpc>
                <a:spcPct val="115000"/>
              </a:lnSpc>
              <a:spcBef>
                <a:spcPts val="0"/>
              </a:spcBef>
              <a:spcAft>
                <a:spcPts val="0"/>
              </a:spcAft>
              <a:buSzPts val="4200"/>
              <a:buNone/>
            </a:pPr>
            <a:r>
              <a:rPr b="1" lang="en" sz="2400">
                <a:solidFill>
                  <a:srgbClr val="824DFA"/>
                </a:solidFill>
                <a:latin typeface="Poppins"/>
                <a:ea typeface="Poppins"/>
                <a:cs typeface="Poppins"/>
                <a:sym typeface="Poppins"/>
              </a:rPr>
              <a:t>Dock magnético</a:t>
            </a:r>
            <a:endParaRPr b="1">
              <a:solidFill>
                <a:srgbClr val="824DFA"/>
              </a:solidFill>
              <a:latin typeface="Poppins"/>
              <a:ea typeface="Poppins"/>
              <a:cs typeface="Poppins"/>
              <a:sym typeface="Poppins"/>
            </a:endParaRPr>
          </a:p>
        </p:txBody>
      </p:sp>
      <p:sp>
        <p:nvSpPr>
          <p:cNvPr id="633" name="Google Shape;633;p126"/>
          <p:cNvSpPr txBox="1"/>
          <p:nvPr/>
        </p:nvSpPr>
        <p:spPr>
          <a:xfrm>
            <a:off x="298725" y="963000"/>
            <a:ext cx="4079400" cy="2171100"/>
          </a:xfrm>
          <a:prstGeom prst="rect">
            <a:avLst/>
          </a:prstGeom>
          <a:noFill/>
          <a:ln>
            <a:noFill/>
          </a:ln>
        </p:spPr>
        <p:txBody>
          <a:bodyPr anchorCtr="0" anchor="t" bIns="91425" lIns="91425" spcFirstLastPara="1" rIns="91425" wrap="square" tIns="91425">
            <a:noAutofit/>
          </a:bodyPr>
          <a:lstStyle/>
          <a:p>
            <a:pPr indent="-330200" lvl="0" marL="457200" marR="0" rtl="0" algn="l">
              <a:lnSpc>
                <a:spcPct val="100000"/>
              </a:lnSpc>
              <a:spcBef>
                <a:spcPts val="0"/>
              </a:spcBef>
              <a:spcAft>
                <a:spcPts val="0"/>
              </a:spcAft>
              <a:buClr>
                <a:schemeClr val="dk1"/>
              </a:buClr>
              <a:buSzPts val="1600"/>
              <a:buFont typeface="Poppins"/>
              <a:buChar char="●"/>
            </a:pPr>
            <a:r>
              <a:rPr b="1" i="0" lang="en" sz="1600" u="none" cap="none" strike="noStrike">
                <a:solidFill>
                  <a:schemeClr val="dk1"/>
                </a:solidFill>
                <a:latin typeface="Poppins"/>
                <a:ea typeface="Poppins"/>
                <a:cs typeface="Poppins"/>
                <a:sym typeface="Poppins"/>
              </a:rPr>
              <a:t>Func</a:t>
            </a:r>
            <a:r>
              <a:rPr b="1" lang="en" sz="1600">
                <a:solidFill>
                  <a:schemeClr val="dk1"/>
                </a:solidFill>
                <a:latin typeface="Poppins"/>
                <a:ea typeface="Poppins"/>
                <a:cs typeface="Poppins"/>
                <a:sym typeface="Poppins"/>
              </a:rPr>
              <a:t>ión</a:t>
            </a:r>
            <a:r>
              <a:rPr b="0" i="0" lang="en" sz="1600" u="none" cap="none" strike="noStrike">
                <a:solidFill>
                  <a:schemeClr val="dk1"/>
                </a:solidFill>
                <a:latin typeface="Poppins"/>
                <a:ea typeface="Poppins"/>
                <a:cs typeface="Poppins"/>
                <a:sym typeface="Poppins"/>
              </a:rPr>
              <a:t>: mantiene la mesa or</a:t>
            </a:r>
            <a:r>
              <a:rPr lang="en" sz="1600">
                <a:solidFill>
                  <a:schemeClr val="dk1"/>
                </a:solidFill>
                <a:latin typeface="Poppins"/>
                <a:ea typeface="Poppins"/>
                <a:cs typeface="Poppins"/>
                <a:sym typeface="Poppins"/>
              </a:rPr>
              <a:t>ganizada con un lugar para colocar el conector de Swytch</a:t>
            </a:r>
            <a:endParaRPr b="0" i="0" sz="1600" u="none" cap="none" strike="noStrike">
              <a:solidFill>
                <a:schemeClr val="dk1"/>
              </a:solidFill>
              <a:latin typeface="Poppins"/>
              <a:ea typeface="Poppins"/>
              <a:cs typeface="Poppins"/>
              <a:sym typeface="Poppins"/>
            </a:endParaRPr>
          </a:p>
          <a:p>
            <a:pPr indent="-330200" lvl="0" marL="457200" marR="0" rtl="0" algn="l">
              <a:lnSpc>
                <a:spcPct val="100000"/>
              </a:lnSpc>
              <a:spcBef>
                <a:spcPts val="1000"/>
              </a:spcBef>
              <a:spcAft>
                <a:spcPts val="0"/>
              </a:spcAft>
              <a:buClr>
                <a:schemeClr val="dk1"/>
              </a:buClr>
              <a:buSzPts val="1600"/>
              <a:buFont typeface="Poppins"/>
              <a:buChar char="●"/>
            </a:pPr>
            <a:r>
              <a:rPr b="1" lang="en" sz="1600">
                <a:solidFill>
                  <a:schemeClr val="dk1"/>
                </a:solidFill>
                <a:latin typeface="Poppins"/>
                <a:ea typeface="Poppins"/>
                <a:cs typeface="Poppins"/>
                <a:sym typeface="Poppins"/>
              </a:rPr>
              <a:t>Objetivo</a:t>
            </a:r>
            <a:r>
              <a:rPr b="0" i="0" lang="en" sz="1600" u="none" cap="none" strike="noStrike">
                <a:solidFill>
                  <a:schemeClr val="dk1"/>
                </a:solidFill>
                <a:latin typeface="Poppins"/>
                <a:ea typeface="Poppins"/>
                <a:cs typeface="Poppins"/>
                <a:sym typeface="Poppins"/>
              </a:rPr>
              <a:t>: </a:t>
            </a:r>
            <a:r>
              <a:rPr lang="en" sz="1600">
                <a:solidFill>
                  <a:schemeClr val="dk1"/>
                </a:solidFill>
                <a:latin typeface="Poppins"/>
                <a:ea typeface="Poppins"/>
                <a:cs typeface="Poppins"/>
                <a:sym typeface="Poppins"/>
              </a:rPr>
              <a:t>organizar la sala para mayor espacio y mejor colaboración</a:t>
            </a:r>
            <a:endParaRPr b="0" i="0" sz="1600" u="none" cap="none" strike="noStrike">
              <a:solidFill>
                <a:schemeClr val="dk1"/>
              </a:solidFill>
              <a:latin typeface="Poppins"/>
              <a:ea typeface="Poppins"/>
              <a:cs typeface="Poppins"/>
              <a:sym typeface="Poppins"/>
            </a:endParaRPr>
          </a:p>
          <a:p>
            <a:pPr indent="-330200" lvl="0" marL="457200" marR="0" rtl="0" algn="l">
              <a:lnSpc>
                <a:spcPct val="100000"/>
              </a:lnSpc>
              <a:spcBef>
                <a:spcPts val="1000"/>
              </a:spcBef>
              <a:spcAft>
                <a:spcPts val="1000"/>
              </a:spcAft>
              <a:buClr>
                <a:srgbClr val="000000"/>
              </a:buClr>
              <a:buSzPts val="1600"/>
              <a:buFont typeface="Poppins"/>
              <a:buChar char="●"/>
            </a:pPr>
            <a:r>
              <a:rPr b="1" lang="en" sz="1600">
                <a:solidFill>
                  <a:schemeClr val="dk1"/>
                </a:solidFill>
                <a:latin typeface="Poppins"/>
                <a:ea typeface="Poppins"/>
                <a:cs typeface="Poppins"/>
                <a:sym typeface="Poppins"/>
              </a:rPr>
              <a:t>Poderoso</a:t>
            </a:r>
            <a:r>
              <a:rPr b="0" i="0" lang="en" sz="1600" u="none" cap="none" strike="noStrike">
                <a:solidFill>
                  <a:schemeClr val="dk1"/>
                </a:solidFill>
                <a:latin typeface="Poppins"/>
                <a:ea typeface="Poppins"/>
                <a:cs typeface="Poppins"/>
                <a:sym typeface="Poppins"/>
              </a:rPr>
              <a:t>: </a:t>
            </a:r>
            <a:r>
              <a:rPr lang="en" sz="1600">
                <a:solidFill>
                  <a:schemeClr val="dk1"/>
                </a:solidFill>
                <a:latin typeface="Poppins"/>
                <a:ea typeface="Poppins"/>
                <a:cs typeface="Poppins"/>
                <a:sym typeface="Poppins"/>
              </a:rPr>
              <a:t>se coloca a través de un orificio en la mesa</a:t>
            </a:r>
            <a:endParaRPr b="0" i="0" sz="1600" u="none" cap="none" strike="noStrike">
              <a:solidFill>
                <a:srgbClr val="000000"/>
              </a:solidFill>
              <a:latin typeface="Poppins"/>
              <a:ea typeface="Poppins"/>
              <a:cs typeface="Poppins"/>
              <a:sym typeface="Poppin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7" name="Shape 637"/>
        <p:cNvGrpSpPr/>
        <p:nvPr/>
      </p:nvGrpSpPr>
      <p:grpSpPr>
        <a:xfrm>
          <a:off x="0" y="0"/>
          <a:ext cx="0" cy="0"/>
          <a:chOff x="0" y="0"/>
          <a:chExt cx="0" cy="0"/>
        </a:xfrm>
      </p:grpSpPr>
      <p:pic>
        <p:nvPicPr>
          <p:cNvPr id="638" name="Google Shape;638;p127"/>
          <p:cNvPicPr preferRelativeResize="0"/>
          <p:nvPr/>
        </p:nvPicPr>
        <p:blipFill rotWithShape="1">
          <a:blip r:embed="rId3">
            <a:alphaModFix/>
          </a:blip>
          <a:srcRect b="17794" l="30948" r="0" t="7777"/>
          <a:stretch/>
        </p:blipFill>
        <p:spPr>
          <a:xfrm>
            <a:off x="2830000" y="1004925"/>
            <a:ext cx="6314000" cy="3781351"/>
          </a:xfrm>
          <a:prstGeom prst="rect">
            <a:avLst/>
          </a:prstGeom>
          <a:noFill/>
          <a:ln>
            <a:noFill/>
          </a:ln>
        </p:spPr>
      </p:pic>
      <p:sp>
        <p:nvSpPr>
          <p:cNvPr id="639" name="Google Shape;639;p127"/>
          <p:cNvSpPr txBox="1"/>
          <p:nvPr>
            <p:ph idx="4294967295" type="title"/>
          </p:nvPr>
        </p:nvSpPr>
        <p:spPr>
          <a:xfrm>
            <a:off x="205550" y="308150"/>
            <a:ext cx="8229600" cy="590100"/>
          </a:xfrm>
          <a:prstGeom prst="rect">
            <a:avLst/>
          </a:prstGeom>
          <a:noFill/>
          <a:ln>
            <a:noFill/>
          </a:ln>
        </p:spPr>
        <p:txBody>
          <a:bodyPr anchorCtr="0" anchor="ctr" bIns="50800" lIns="50800" spcFirstLastPara="1" rIns="50800" wrap="square" tIns="50800">
            <a:noAutofit/>
          </a:bodyPr>
          <a:lstStyle/>
          <a:p>
            <a:pPr indent="0" lvl="0" marL="0" rtl="0" algn="l">
              <a:lnSpc>
                <a:spcPct val="115000"/>
              </a:lnSpc>
              <a:spcBef>
                <a:spcPts val="0"/>
              </a:spcBef>
              <a:spcAft>
                <a:spcPts val="0"/>
              </a:spcAft>
              <a:buSzPts val="4200"/>
              <a:buNone/>
            </a:pPr>
            <a:r>
              <a:rPr b="1" lang="en" sz="2400">
                <a:solidFill>
                  <a:srgbClr val="824DFA"/>
                </a:solidFill>
                <a:latin typeface="Poppins"/>
                <a:ea typeface="Poppins"/>
                <a:cs typeface="Poppins"/>
                <a:sym typeface="Poppins"/>
              </a:rPr>
              <a:t>Opción de instalación sin perforaciones</a:t>
            </a:r>
            <a:endParaRPr b="1">
              <a:solidFill>
                <a:srgbClr val="824DFA"/>
              </a:solidFill>
              <a:latin typeface="Poppins"/>
              <a:ea typeface="Poppins"/>
              <a:cs typeface="Poppins"/>
              <a:sym typeface="Poppins"/>
            </a:endParaRPr>
          </a:p>
        </p:txBody>
      </p:sp>
      <p:sp>
        <p:nvSpPr>
          <p:cNvPr id="640" name="Google Shape;640;p127"/>
          <p:cNvSpPr txBox="1"/>
          <p:nvPr/>
        </p:nvSpPr>
        <p:spPr>
          <a:xfrm>
            <a:off x="298725" y="963000"/>
            <a:ext cx="4674300" cy="2171100"/>
          </a:xfrm>
          <a:prstGeom prst="rect">
            <a:avLst/>
          </a:prstGeom>
          <a:noFill/>
          <a:ln>
            <a:noFill/>
          </a:ln>
        </p:spPr>
        <p:txBody>
          <a:bodyPr anchorCtr="0" anchor="t" bIns="91425" lIns="91425" spcFirstLastPara="1" rIns="91425" wrap="square" tIns="91425">
            <a:noAutofit/>
          </a:bodyPr>
          <a:lstStyle/>
          <a:p>
            <a:pPr indent="-330200" lvl="0" marL="457200" marR="0" rtl="0" algn="l">
              <a:lnSpc>
                <a:spcPct val="100000"/>
              </a:lnSpc>
              <a:spcBef>
                <a:spcPts val="0"/>
              </a:spcBef>
              <a:spcAft>
                <a:spcPts val="0"/>
              </a:spcAft>
              <a:buClr>
                <a:schemeClr val="dk1"/>
              </a:buClr>
              <a:buSzPts val="1600"/>
              <a:buFont typeface="Poppins"/>
              <a:buChar char="●"/>
            </a:pPr>
            <a:r>
              <a:rPr b="1" i="0" lang="en" sz="1600" u="none" cap="none" strike="noStrike">
                <a:solidFill>
                  <a:schemeClr val="dk1"/>
                </a:solidFill>
                <a:latin typeface="Poppins"/>
                <a:ea typeface="Poppins"/>
                <a:cs typeface="Poppins"/>
                <a:sym typeface="Poppins"/>
              </a:rPr>
              <a:t>Func</a:t>
            </a:r>
            <a:r>
              <a:rPr b="1" lang="en" sz="1600">
                <a:solidFill>
                  <a:schemeClr val="dk1"/>
                </a:solidFill>
                <a:latin typeface="Poppins"/>
                <a:ea typeface="Poppins"/>
                <a:cs typeface="Poppins"/>
                <a:sym typeface="Poppins"/>
              </a:rPr>
              <a:t>ión</a:t>
            </a:r>
            <a:r>
              <a:rPr b="0" i="0" lang="en" sz="1600" u="none" cap="none" strike="noStrike">
                <a:solidFill>
                  <a:schemeClr val="dk1"/>
                </a:solidFill>
                <a:latin typeface="Poppins"/>
                <a:ea typeface="Poppins"/>
                <a:cs typeface="Poppins"/>
                <a:sym typeface="Poppins"/>
              </a:rPr>
              <a:t>: </a:t>
            </a:r>
            <a:r>
              <a:rPr lang="en" sz="1600">
                <a:solidFill>
                  <a:schemeClr val="dk1"/>
                </a:solidFill>
                <a:latin typeface="Poppins"/>
                <a:ea typeface="Poppins"/>
                <a:cs typeface="Poppins"/>
                <a:sym typeface="Poppins"/>
              </a:rPr>
              <a:t>colócalo en mesas que no tienen </a:t>
            </a:r>
            <a:r>
              <a:rPr lang="en" sz="1600">
                <a:solidFill>
                  <a:schemeClr val="dk1"/>
                </a:solidFill>
                <a:latin typeface="Poppins"/>
                <a:ea typeface="Poppins"/>
                <a:cs typeface="Poppins"/>
                <a:sym typeface="Poppins"/>
              </a:rPr>
              <a:t>perforaciones</a:t>
            </a:r>
            <a:endParaRPr b="0" i="0" sz="1600" u="none" cap="none" strike="noStrike">
              <a:solidFill>
                <a:schemeClr val="dk1"/>
              </a:solidFill>
              <a:latin typeface="Poppins"/>
              <a:ea typeface="Poppins"/>
              <a:cs typeface="Poppins"/>
              <a:sym typeface="Poppins"/>
            </a:endParaRPr>
          </a:p>
          <a:p>
            <a:pPr indent="-330200" lvl="0" marL="457200" marR="0" rtl="0" algn="l">
              <a:lnSpc>
                <a:spcPct val="100000"/>
              </a:lnSpc>
              <a:spcBef>
                <a:spcPts val="1000"/>
              </a:spcBef>
              <a:spcAft>
                <a:spcPts val="0"/>
              </a:spcAft>
              <a:buClr>
                <a:schemeClr val="dk1"/>
              </a:buClr>
              <a:buSzPts val="1600"/>
              <a:buFont typeface="Poppins"/>
              <a:buChar char="●"/>
            </a:pPr>
            <a:r>
              <a:rPr b="1" lang="en" sz="1600">
                <a:solidFill>
                  <a:schemeClr val="dk1"/>
                </a:solidFill>
                <a:latin typeface="Poppins"/>
                <a:ea typeface="Poppins"/>
                <a:cs typeface="Poppins"/>
                <a:sym typeface="Poppins"/>
              </a:rPr>
              <a:t>Objetivo</a:t>
            </a:r>
            <a:r>
              <a:rPr b="0" i="0" lang="en" sz="1600" u="none" cap="none" strike="noStrike">
                <a:solidFill>
                  <a:schemeClr val="dk1"/>
                </a:solidFill>
                <a:latin typeface="Poppins"/>
                <a:ea typeface="Poppins"/>
                <a:cs typeface="Poppins"/>
                <a:sym typeface="Poppins"/>
              </a:rPr>
              <a:t>: el extensor de Swytch </a:t>
            </a:r>
            <a:r>
              <a:rPr lang="en" sz="1600">
                <a:solidFill>
                  <a:schemeClr val="dk1"/>
                </a:solidFill>
                <a:latin typeface="Poppins"/>
                <a:ea typeface="Poppins"/>
                <a:cs typeface="Poppins"/>
                <a:sym typeface="Poppins"/>
              </a:rPr>
              <a:t>cabe en cualquier apertura regular para organización de cables</a:t>
            </a:r>
            <a:endParaRPr b="0" i="0" sz="1600" u="none" cap="none" strike="noStrike">
              <a:solidFill>
                <a:schemeClr val="dk1"/>
              </a:solidFill>
              <a:latin typeface="Poppins"/>
              <a:ea typeface="Poppins"/>
              <a:cs typeface="Poppins"/>
              <a:sym typeface="Poppins"/>
            </a:endParaRPr>
          </a:p>
          <a:p>
            <a:pPr indent="-330200" lvl="0" marL="457200" marR="0" rtl="0" algn="l">
              <a:lnSpc>
                <a:spcPct val="100000"/>
              </a:lnSpc>
              <a:spcBef>
                <a:spcPts val="1000"/>
              </a:spcBef>
              <a:spcAft>
                <a:spcPts val="1000"/>
              </a:spcAft>
              <a:buClr>
                <a:srgbClr val="000000"/>
              </a:buClr>
              <a:buSzPts val="1600"/>
              <a:buFont typeface="Poppins"/>
              <a:buChar char="●"/>
            </a:pPr>
            <a:r>
              <a:rPr b="1" lang="en" sz="1600">
                <a:solidFill>
                  <a:schemeClr val="dk1"/>
                </a:solidFill>
                <a:latin typeface="Poppins"/>
                <a:ea typeface="Poppins"/>
                <a:cs typeface="Poppins"/>
                <a:sym typeface="Poppins"/>
              </a:rPr>
              <a:t>Poderoso</a:t>
            </a:r>
            <a:r>
              <a:rPr b="0" i="0" lang="en" sz="1600" u="none" cap="none" strike="noStrike">
                <a:solidFill>
                  <a:schemeClr val="dk1"/>
                </a:solidFill>
                <a:latin typeface="Poppins"/>
                <a:ea typeface="Poppins"/>
                <a:cs typeface="Poppins"/>
                <a:sym typeface="Poppins"/>
              </a:rPr>
              <a:t>: </a:t>
            </a:r>
            <a:r>
              <a:rPr lang="en" sz="1600">
                <a:solidFill>
                  <a:schemeClr val="dk1"/>
                </a:solidFill>
                <a:latin typeface="Poppins"/>
                <a:ea typeface="Poppins"/>
                <a:cs typeface="Poppins"/>
                <a:sym typeface="Poppins"/>
              </a:rPr>
              <a:t>incluye un segundo dock </a:t>
            </a:r>
            <a:r>
              <a:rPr lang="en" sz="1600">
                <a:solidFill>
                  <a:schemeClr val="dk1"/>
                </a:solidFill>
                <a:latin typeface="Poppins"/>
                <a:ea typeface="Poppins"/>
                <a:cs typeface="Poppins"/>
                <a:sym typeface="Poppins"/>
              </a:rPr>
              <a:t>magnetico</a:t>
            </a:r>
            <a:r>
              <a:rPr lang="en" sz="1600">
                <a:solidFill>
                  <a:schemeClr val="dk1"/>
                </a:solidFill>
                <a:latin typeface="Poppins"/>
                <a:ea typeface="Poppins"/>
                <a:cs typeface="Poppins"/>
                <a:sym typeface="Poppins"/>
              </a:rPr>
              <a:t> </a:t>
            </a:r>
            <a:r>
              <a:rPr lang="en" sz="1600">
                <a:solidFill>
                  <a:schemeClr val="dk1"/>
                </a:solidFill>
                <a:latin typeface="Poppins"/>
                <a:ea typeface="Poppins"/>
                <a:cs typeface="Poppins"/>
                <a:sym typeface="Poppins"/>
              </a:rPr>
              <a:t>adherible</a:t>
            </a:r>
            <a:r>
              <a:rPr lang="en" sz="1600">
                <a:solidFill>
                  <a:schemeClr val="dk1"/>
                </a:solidFill>
                <a:latin typeface="Poppins"/>
                <a:ea typeface="Poppins"/>
                <a:cs typeface="Poppins"/>
                <a:sym typeface="Poppins"/>
              </a:rPr>
              <a:t> para una apariencia más organizada</a:t>
            </a:r>
            <a:endParaRPr b="0" i="0" sz="1600" u="none" cap="none" strike="noStrike">
              <a:solidFill>
                <a:srgbClr val="000000"/>
              </a:solidFill>
              <a:latin typeface="Poppins"/>
              <a:ea typeface="Poppins"/>
              <a:cs typeface="Poppins"/>
              <a:sym typeface="Poppi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4" name="Shape 644"/>
        <p:cNvGrpSpPr/>
        <p:nvPr/>
      </p:nvGrpSpPr>
      <p:grpSpPr>
        <a:xfrm>
          <a:off x="0" y="0"/>
          <a:ext cx="0" cy="0"/>
          <a:chOff x="0" y="0"/>
          <a:chExt cx="0" cy="0"/>
        </a:xfrm>
      </p:grpSpPr>
      <p:sp>
        <p:nvSpPr>
          <p:cNvPr id="645" name="Google Shape;645;p128"/>
          <p:cNvSpPr txBox="1"/>
          <p:nvPr>
            <p:ph type="title"/>
          </p:nvPr>
        </p:nvSpPr>
        <p:spPr>
          <a:xfrm>
            <a:off x="205550" y="308150"/>
            <a:ext cx="8229600" cy="5901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400"/>
              <a:buNone/>
            </a:pPr>
            <a:r>
              <a:rPr b="1" lang="en" sz="2400">
                <a:solidFill>
                  <a:srgbClr val="824DFA"/>
                </a:solidFill>
                <a:latin typeface="Poppins"/>
                <a:ea typeface="Poppins"/>
                <a:cs typeface="Poppins"/>
                <a:sym typeface="Poppins"/>
              </a:rPr>
              <a:t>Conector de </a:t>
            </a:r>
            <a:r>
              <a:rPr b="1" lang="en" sz="2400">
                <a:solidFill>
                  <a:srgbClr val="824DFA"/>
                </a:solidFill>
                <a:latin typeface="Poppins"/>
                <a:ea typeface="Poppins"/>
                <a:cs typeface="Poppins"/>
                <a:sym typeface="Poppins"/>
              </a:rPr>
              <a:t>Swytch</a:t>
            </a:r>
            <a:endParaRPr b="1">
              <a:solidFill>
                <a:srgbClr val="824DFA"/>
              </a:solidFill>
              <a:latin typeface="Poppins"/>
              <a:ea typeface="Poppins"/>
              <a:cs typeface="Poppins"/>
              <a:sym typeface="Poppins"/>
            </a:endParaRPr>
          </a:p>
        </p:txBody>
      </p:sp>
      <p:sp>
        <p:nvSpPr>
          <p:cNvPr id="646" name="Google Shape;646;p128"/>
          <p:cNvSpPr txBox="1"/>
          <p:nvPr/>
        </p:nvSpPr>
        <p:spPr>
          <a:xfrm>
            <a:off x="298725" y="963000"/>
            <a:ext cx="5212800" cy="3993000"/>
          </a:xfrm>
          <a:prstGeom prst="rect">
            <a:avLst/>
          </a:prstGeom>
          <a:noFill/>
          <a:ln>
            <a:noFill/>
          </a:ln>
        </p:spPr>
        <p:txBody>
          <a:bodyPr anchorCtr="0" anchor="t" bIns="91425" lIns="91425" spcFirstLastPara="1" rIns="91425" wrap="square" tIns="91425">
            <a:noAutofit/>
          </a:bodyPr>
          <a:lstStyle/>
          <a:p>
            <a:pPr indent="-330200" lvl="0" marL="457200" marR="0" rtl="0" algn="l">
              <a:lnSpc>
                <a:spcPct val="100000"/>
              </a:lnSpc>
              <a:spcBef>
                <a:spcPts val="0"/>
              </a:spcBef>
              <a:spcAft>
                <a:spcPts val="0"/>
              </a:spcAft>
              <a:buClr>
                <a:srgbClr val="000000"/>
              </a:buClr>
              <a:buSzPts val="1600"/>
              <a:buFont typeface="Poppins"/>
              <a:buChar char="●"/>
            </a:pPr>
            <a:r>
              <a:rPr b="1" i="0" lang="en" sz="1600" u="none" cap="none" strike="noStrike">
                <a:solidFill>
                  <a:srgbClr val="000000"/>
                </a:solidFill>
                <a:latin typeface="Poppins"/>
                <a:ea typeface="Poppins"/>
                <a:cs typeface="Poppins"/>
                <a:sym typeface="Poppins"/>
              </a:rPr>
              <a:t>Func</a:t>
            </a:r>
            <a:r>
              <a:rPr b="1" lang="en" sz="1600">
                <a:latin typeface="Poppins"/>
                <a:ea typeface="Poppins"/>
                <a:cs typeface="Poppins"/>
                <a:sym typeface="Poppins"/>
              </a:rPr>
              <a:t>ión</a:t>
            </a:r>
            <a:r>
              <a:rPr b="0" i="0" lang="en" sz="1600" u="none" cap="none" strike="noStrike">
                <a:solidFill>
                  <a:srgbClr val="000000"/>
                </a:solidFill>
                <a:latin typeface="Poppins"/>
                <a:ea typeface="Poppins"/>
                <a:cs typeface="Poppins"/>
                <a:sym typeface="Poppins"/>
              </a:rPr>
              <a:t>: </a:t>
            </a:r>
            <a:r>
              <a:rPr lang="en" sz="1600">
                <a:latin typeface="Poppins"/>
                <a:ea typeface="Poppins"/>
                <a:cs typeface="Poppins"/>
                <a:sym typeface="Poppins"/>
              </a:rPr>
              <a:t>conecta la laptop al sistema de video de la sala</a:t>
            </a:r>
            <a:endParaRPr b="0" i="0" sz="1600" u="none" cap="none" strike="noStrike">
              <a:solidFill>
                <a:srgbClr val="000000"/>
              </a:solidFill>
              <a:latin typeface="Poppins"/>
              <a:ea typeface="Poppins"/>
              <a:cs typeface="Poppins"/>
              <a:sym typeface="Poppins"/>
            </a:endParaRPr>
          </a:p>
          <a:p>
            <a:pPr indent="-330200" lvl="0" marL="457200" marR="0" rtl="0" algn="l">
              <a:lnSpc>
                <a:spcPct val="100000"/>
              </a:lnSpc>
              <a:spcBef>
                <a:spcPts val="1000"/>
              </a:spcBef>
              <a:spcAft>
                <a:spcPts val="0"/>
              </a:spcAft>
              <a:buClr>
                <a:srgbClr val="000000"/>
              </a:buClr>
              <a:buSzPts val="1600"/>
              <a:buFont typeface="Poppins"/>
              <a:buChar char="●"/>
            </a:pPr>
            <a:r>
              <a:rPr b="1" lang="en" sz="1600">
                <a:latin typeface="Poppins"/>
                <a:ea typeface="Poppins"/>
                <a:cs typeface="Poppins"/>
                <a:sym typeface="Poppins"/>
              </a:rPr>
              <a:t>Objetivo</a:t>
            </a:r>
            <a:r>
              <a:rPr b="0" i="0" lang="en" sz="1600" u="none" cap="none" strike="noStrike">
                <a:solidFill>
                  <a:srgbClr val="000000"/>
                </a:solidFill>
                <a:latin typeface="Poppins"/>
                <a:ea typeface="Poppins"/>
                <a:cs typeface="Poppins"/>
                <a:sym typeface="Poppins"/>
              </a:rPr>
              <a:t>: compatibilidad univers</a:t>
            </a:r>
            <a:r>
              <a:rPr lang="en" sz="1600">
                <a:latin typeface="Poppins"/>
                <a:ea typeface="Poppins"/>
                <a:cs typeface="Poppins"/>
                <a:sym typeface="Poppins"/>
              </a:rPr>
              <a:t>al </a:t>
            </a:r>
            <a:r>
              <a:rPr lang="en" sz="1600">
                <a:solidFill>
                  <a:schemeClr val="dk1"/>
                </a:solidFill>
                <a:latin typeface="Poppins"/>
                <a:ea typeface="Poppins"/>
                <a:cs typeface="Poppins"/>
                <a:sym typeface="Poppins"/>
              </a:rPr>
              <a:t>(USB A+C) con laptops Windows, MacBooks y Chromebooks que tiene puertos USB 3.0</a:t>
            </a:r>
            <a:endParaRPr b="0" i="0" sz="1600" u="none" cap="none" strike="noStrike">
              <a:solidFill>
                <a:srgbClr val="000000"/>
              </a:solidFill>
              <a:latin typeface="Poppins"/>
              <a:ea typeface="Poppins"/>
              <a:cs typeface="Poppins"/>
              <a:sym typeface="Poppins"/>
            </a:endParaRPr>
          </a:p>
          <a:p>
            <a:pPr indent="-330200" lvl="0" marL="457200" marR="0" rtl="0" algn="l">
              <a:lnSpc>
                <a:spcPct val="100000"/>
              </a:lnSpc>
              <a:spcBef>
                <a:spcPts val="1000"/>
              </a:spcBef>
              <a:spcAft>
                <a:spcPts val="1000"/>
              </a:spcAft>
              <a:buClr>
                <a:srgbClr val="000000"/>
              </a:buClr>
              <a:buSzPts val="1600"/>
              <a:buFont typeface="Poppins"/>
              <a:buChar char="●"/>
            </a:pPr>
            <a:r>
              <a:rPr b="1" lang="en" sz="1600">
                <a:latin typeface="Poppins"/>
                <a:ea typeface="Poppins"/>
                <a:cs typeface="Poppins"/>
                <a:sym typeface="Poppins"/>
              </a:rPr>
              <a:t>Poderoso</a:t>
            </a:r>
            <a:r>
              <a:rPr b="0" i="0" lang="en" sz="1600" u="none" cap="none" strike="noStrike">
                <a:solidFill>
                  <a:srgbClr val="000000"/>
                </a:solidFill>
                <a:latin typeface="Poppins"/>
                <a:ea typeface="Poppins"/>
                <a:cs typeface="Poppins"/>
                <a:sym typeface="Poppins"/>
              </a:rPr>
              <a:t>: </a:t>
            </a:r>
            <a:r>
              <a:rPr lang="en" sz="1600">
                <a:latin typeface="Poppins"/>
                <a:ea typeface="Poppins"/>
                <a:cs typeface="Poppins"/>
                <a:sym typeface="Poppins"/>
              </a:rPr>
              <a:t>entrega 60 watts a la  laptop que permite la carga a través del USB tipo C</a:t>
            </a:r>
            <a:endParaRPr b="0" i="0" sz="1600" u="none" cap="none" strike="noStrike">
              <a:solidFill>
                <a:srgbClr val="000000"/>
              </a:solidFill>
              <a:latin typeface="Poppins"/>
              <a:ea typeface="Poppins"/>
              <a:cs typeface="Poppins"/>
              <a:sym typeface="Poppins"/>
            </a:endParaRPr>
          </a:p>
        </p:txBody>
      </p:sp>
      <p:pic>
        <p:nvPicPr>
          <p:cNvPr id="647" name="Google Shape;647;p128"/>
          <p:cNvPicPr preferRelativeResize="0"/>
          <p:nvPr/>
        </p:nvPicPr>
        <p:blipFill rotWithShape="1">
          <a:blip r:embed="rId3">
            <a:alphaModFix/>
          </a:blip>
          <a:srcRect b="0" l="0" r="13547" t="12472"/>
          <a:stretch/>
        </p:blipFill>
        <p:spPr>
          <a:xfrm>
            <a:off x="5646175" y="641650"/>
            <a:ext cx="3497823" cy="4501852"/>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1" name="Shape 651"/>
        <p:cNvGrpSpPr/>
        <p:nvPr/>
      </p:nvGrpSpPr>
      <p:grpSpPr>
        <a:xfrm>
          <a:off x="0" y="0"/>
          <a:ext cx="0" cy="0"/>
          <a:chOff x="0" y="0"/>
          <a:chExt cx="0" cy="0"/>
        </a:xfrm>
      </p:grpSpPr>
      <p:sp>
        <p:nvSpPr>
          <p:cNvPr id="652" name="Google Shape;652;p129"/>
          <p:cNvSpPr txBox="1"/>
          <p:nvPr/>
        </p:nvSpPr>
        <p:spPr>
          <a:xfrm>
            <a:off x="622375" y="1283650"/>
            <a:ext cx="4897200" cy="2927400"/>
          </a:xfrm>
          <a:prstGeom prst="rect">
            <a:avLst/>
          </a:prstGeom>
          <a:noFill/>
          <a:ln>
            <a:noFill/>
          </a:ln>
        </p:spPr>
        <p:txBody>
          <a:bodyPr anchorCtr="0" anchor="t" bIns="19050" lIns="19050" spcFirstLastPara="1" rIns="19050" wrap="square" tIns="19050">
            <a:noAutofit/>
          </a:bodyPr>
          <a:lstStyle/>
          <a:p>
            <a:pPr indent="0" lvl="0" marL="0" marR="0" rtl="0" algn="l">
              <a:lnSpc>
                <a:spcPct val="115000"/>
              </a:lnSpc>
              <a:spcBef>
                <a:spcPts val="0"/>
              </a:spcBef>
              <a:spcAft>
                <a:spcPts val="0"/>
              </a:spcAft>
              <a:buClr>
                <a:srgbClr val="000000"/>
              </a:buClr>
              <a:buSzPts val="1612"/>
              <a:buFont typeface="Arial"/>
              <a:buNone/>
            </a:pPr>
            <a:r>
              <a:rPr b="1" i="0" lang="en" sz="1612" u="none" cap="none" strike="noStrike">
                <a:solidFill>
                  <a:srgbClr val="000000"/>
                </a:solidFill>
                <a:latin typeface="Poppins"/>
                <a:ea typeface="Poppins"/>
                <a:cs typeface="Poppins"/>
                <a:sym typeface="Poppins"/>
              </a:rPr>
              <a:t>Flexible</a:t>
            </a:r>
            <a:r>
              <a:rPr b="0" i="0" lang="en" sz="1612" u="none" cap="none" strike="noStrike">
                <a:solidFill>
                  <a:srgbClr val="000000"/>
                </a:solidFill>
                <a:latin typeface="Poppins"/>
                <a:ea typeface="Poppins"/>
                <a:cs typeface="Poppins"/>
                <a:sym typeface="Poppins"/>
              </a:rPr>
              <a:t>: </a:t>
            </a:r>
            <a:r>
              <a:rPr lang="en" sz="1612">
                <a:latin typeface="Poppins"/>
                <a:ea typeface="Poppins"/>
                <a:cs typeface="Poppins"/>
                <a:sym typeface="Poppins"/>
              </a:rPr>
              <a:t>participa en cualquier reunión desde cualquier sala</a:t>
            </a:r>
            <a:endParaRPr b="0" i="0" sz="1612" u="none" cap="none" strike="noStrike">
              <a:solidFill>
                <a:srgbClr val="000000"/>
              </a:solidFill>
              <a:latin typeface="Poppins"/>
              <a:ea typeface="Poppins"/>
              <a:cs typeface="Poppins"/>
              <a:sym typeface="Poppins"/>
            </a:endParaRPr>
          </a:p>
          <a:p>
            <a:pPr indent="0" lvl="0" marL="0" marR="0" rtl="0" algn="l">
              <a:lnSpc>
                <a:spcPct val="115000"/>
              </a:lnSpc>
              <a:spcBef>
                <a:spcPts val="1000"/>
              </a:spcBef>
              <a:spcAft>
                <a:spcPts val="0"/>
              </a:spcAft>
              <a:buClr>
                <a:srgbClr val="000000"/>
              </a:buClr>
              <a:buSzPts val="1612"/>
              <a:buFont typeface="Arial"/>
              <a:buNone/>
            </a:pPr>
            <a:r>
              <a:rPr b="1" lang="en" sz="1612">
                <a:latin typeface="Poppins"/>
                <a:ea typeface="Poppins"/>
                <a:cs typeface="Poppins"/>
                <a:sym typeface="Poppins"/>
              </a:rPr>
              <a:t>Fácil</a:t>
            </a:r>
            <a:r>
              <a:rPr b="0" i="0" lang="en" sz="1612" u="none" cap="none" strike="noStrike">
                <a:solidFill>
                  <a:srgbClr val="000000"/>
                </a:solidFill>
                <a:latin typeface="Poppins"/>
                <a:ea typeface="Poppins"/>
                <a:cs typeface="Poppins"/>
                <a:sym typeface="Poppins"/>
              </a:rPr>
              <a:t>: Combin</a:t>
            </a:r>
            <a:r>
              <a:rPr lang="en" sz="1612">
                <a:latin typeface="Poppins"/>
                <a:ea typeface="Poppins"/>
                <a:cs typeface="Poppins"/>
                <a:sym typeface="Poppins"/>
              </a:rPr>
              <a:t>a</a:t>
            </a:r>
            <a:r>
              <a:rPr b="0" i="0" lang="en" sz="1612" u="none" cap="none" strike="noStrike">
                <a:solidFill>
                  <a:srgbClr val="000000"/>
                </a:solidFill>
                <a:latin typeface="Poppins"/>
                <a:ea typeface="Poppins"/>
                <a:cs typeface="Poppins"/>
                <a:sym typeface="Poppins"/>
              </a:rPr>
              <a:t> simplici</a:t>
            </a:r>
            <a:r>
              <a:rPr lang="en" sz="1612">
                <a:latin typeface="Poppins"/>
                <a:ea typeface="Poppins"/>
                <a:cs typeface="Poppins"/>
                <a:sym typeface="Poppins"/>
              </a:rPr>
              <a:t>dad</a:t>
            </a:r>
            <a:r>
              <a:rPr b="0" i="0" lang="en" sz="1612" u="none" cap="none" strike="noStrike">
                <a:solidFill>
                  <a:srgbClr val="000000"/>
                </a:solidFill>
                <a:latin typeface="Poppins"/>
                <a:ea typeface="Poppins"/>
                <a:cs typeface="Poppins"/>
                <a:sym typeface="Poppins"/>
              </a:rPr>
              <a:t> </a:t>
            </a:r>
            <a:r>
              <a:rPr lang="en" sz="1612">
                <a:latin typeface="Poppins"/>
                <a:ea typeface="Poppins"/>
                <a:cs typeface="Poppins"/>
                <a:sym typeface="Poppins"/>
              </a:rPr>
              <a:t>con</a:t>
            </a:r>
            <a:r>
              <a:rPr b="0" i="0" lang="en" sz="1612" u="none" cap="none" strike="noStrike">
                <a:solidFill>
                  <a:srgbClr val="000000"/>
                </a:solidFill>
                <a:latin typeface="Poppins"/>
                <a:ea typeface="Poppins"/>
                <a:cs typeface="Poppins"/>
                <a:sym typeface="Poppins"/>
              </a:rPr>
              <a:t> flexibili</a:t>
            </a:r>
            <a:r>
              <a:rPr lang="en" sz="1612">
                <a:latin typeface="Poppins"/>
                <a:ea typeface="Poppins"/>
                <a:cs typeface="Poppins"/>
                <a:sym typeface="Poppins"/>
              </a:rPr>
              <a:t>dad,</a:t>
            </a:r>
            <a:r>
              <a:rPr b="0" i="0" lang="en" sz="1612" u="none" cap="none" strike="noStrike">
                <a:solidFill>
                  <a:srgbClr val="000000"/>
                </a:solidFill>
                <a:latin typeface="Poppins"/>
                <a:ea typeface="Poppins"/>
                <a:cs typeface="Poppins"/>
                <a:sym typeface="Poppins"/>
              </a:rPr>
              <a:t> </a:t>
            </a:r>
            <a:r>
              <a:rPr lang="en" sz="1612">
                <a:latin typeface="Poppins"/>
                <a:ea typeface="Poppins"/>
                <a:cs typeface="Poppins"/>
                <a:sym typeface="Poppins"/>
              </a:rPr>
              <a:t>incluso cuando se intercambian servicios</a:t>
            </a:r>
            <a:endParaRPr b="0" i="0" sz="1612" u="none" cap="none" strike="noStrike">
              <a:solidFill>
                <a:srgbClr val="000000"/>
              </a:solidFill>
              <a:latin typeface="Poppins"/>
              <a:ea typeface="Poppins"/>
              <a:cs typeface="Poppins"/>
              <a:sym typeface="Poppins"/>
            </a:endParaRPr>
          </a:p>
          <a:p>
            <a:pPr indent="0" lvl="0" marL="0" marR="0" rtl="0" algn="l">
              <a:lnSpc>
                <a:spcPct val="115000"/>
              </a:lnSpc>
              <a:spcBef>
                <a:spcPts val="1000"/>
              </a:spcBef>
              <a:spcAft>
                <a:spcPts val="0"/>
              </a:spcAft>
              <a:buClr>
                <a:srgbClr val="000000"/>
              </a:buClr>
              <a:buSzPts val="1612"/>
              <a:buFont typeface="Arial"/>
              <a:buNone/>
            </a:pPr>
            <a:r>
              <a:rPr b="1" i="0" lang="en" sz="1612" u="none" cap="none" strike="noStrike">
                <a:solidFill>
                  <a:srgbClr val="000000"/>
                </a:solidFill>
                <a:latin typeface="Poppins"/>
                <a:ea typeface="Poppins"/>
                <a:cs typeface="Poppins"/>
                <a:sym typeface="Poppins"/>
              </a:rPr>
              <a:t>Universal</a:t>
            </a:r>
            <a:r>
              <a:rPr b="0" i="0" lang="en" sz="1612" u="none" cap="none" strike="noStrike">
                <a:solidFill>
                  <a:srgbClr val="000000"/>
                </a:solidFill>
                <a:latin typeface="Poppins"/>
                <a:ea typeface="Poppins"/>
                <a:cs typeface="Poppins"/>
                <a:sym typeface="Poppins"/>
              </a:rPr>
              <a:t>: </a:t>
            </a:r>
            <a:r>
              <a:rPr lang="en" sz="1612">
                <a:latin typeface="Poppins"/>
                <a:ea typeface="Poppins"/>
                <a:cs typeface="Poppins"/>
                <a:sym typeface="Poppins"/>
              </a:rPr>
              <a:t>funciona con cualquier </a:t>
            </a:r>
            <a:r>
              <a:rPr b="0" i="0" lang="en" sz="1612" u="none" cap="none" strike="noStrike">
                <a:solidFill>
                  <a:srgbClr val="000000"/>
                </a:solidFill>
                <a:latin typeface="Poppins"/>
                <a:ea typeface="Poppins"/>
                <a:cs typeface="Poppins"/>
                <a:sym typeface="Poppins"/>
              </a:rPr>
              <a:t>laptop</a:t>
            </a:r>
            <a:endParaRPr b="0" i="0" sz="1612" u="none" cap="none" strike="noStrike">
              <a:solidFill>
                <a:srgbClr val="000000"/>
              </a:solidFill>
              <a:latin typeface="Poppins"/>
              <a:ea typeface="Poppins"/>
              <a:cs typeface="Poppins"/>
              <a:sym typeface="Poppins"/>
            </a:endParaRPr>
          </a:p>
          <a:p>
            <a:pPr indent="0" lvl="0" marL="0" marR="0" rtl="0" algn="l">
              <a:lnSpc>
                <a:spcPct val="115000"/>
              </a:lnSpc>
              <a:spcBef>
                <a:spcPts val="1000"/>
              </a:spcBef>
              <a:spcAft>
                <a:spcPts val="0"/>
              </a:spcAft>
              <a:buClr>
                <a:srgbClr val="000000"/>
              </a:buClr>
              <a:buSzPts val="1612"/>
              <a:buFont typeface="Arial"/>
              <a:buNone/>
            </a:pPr>
            <a:r>
              <a:rPr b="1" lang="en" sz="1612">
                <a:latin typeface="Poppins"/>
                <a:ea typeface="Poppins"/>
                <a:cs typeface="Poppins"/>
                <a:sym typeface="Poppins"/>
              </a:rPr>
              <a:t>Asequible</a:t>
            </a:r>
            <a:r>
              <a:rPr b="0" i="0" lang="en" sz="1612" u="none" cap="none" strike="noStrike">
                <a:solidFill>
                  <a:srgbClr val="000000"/>
                </a:solidFill>
                <a:latin typeface="Poppins"/>
                <a:ea typeface="Poppins"/>
                <a:cs typeface="Poppins"/>
                <a:sym typeface="Poppins"/>
              </a:rPr>
              <a:t>: </a:t>
            </a:r>
            <a:r>
              <a:rPr lang="en" sz="1612">
                <a:latin typeface="Poppins"/>
                <a:ea typeface="Poppins"/>
                <a:cs typeface="Poppins"/>
                <a:sym typeface="Poppins"/>
              </a:rPr>
              <a:t>sin aplicaciones ni contratos</a:t>
            </a:r>
            <a:endParaRPr b="0" i="0" sz="1612" u="none" cap="none" strike="noStrike">
              <a:solidFill>
                <a:srgbClr val="000000"/>
              </a:solidFill>
              <a:latin typeface="Poppins"/>
              <a:ea typeface="Poppins"/>
              <a:cs typeface="Poppins"/>
              <a:sym typeface="Poppins"/>
            </a:endParaRPr>
          </a:p>
          <a:p>
            <a:pPr indent="0" lvl="0" marL="0" marR="0" rtl="0" algn="l">
              <a:lnSpc>
                <a:spcPct val="115000"/>
              </a:lnSpc>
              <a:spcBef>
                <a:spcPts val="1000"/>
              </a:spcBef>
              <a:spcAft>
                <a:spcPts val="1000"/>
              </a:spcAft>
              <a:buClr>
                <a:srgbClr val="000000"/>
              </a:buClr>
              <a:buSzPts val="1612"/>
              <a:buFont typeface="Arial"/>
              <a:buNone/>
            </a:pPr>
            <a:r>
              <a:rPr b="1" i="0" lang="en" sz="1612" u="none" cap="none" strike="noStrike">
                <a:solidFill>
                  <a:srgbClr val="000000"/>
                </a:solidFill>
                <a:latin typeface="Poppins"/>
                <a:ea typeface="Poppins"/>
                <a:cs typeface="Poppins"/>
                <a:sym typeface="Poppins"/>
              </a:rPr>
              <a:t>Ca</a:t>
            </a:r>
            <a:r>
              <a:rPr b="1" lang="en" sz="1612">
                <a:latin typeface="Poppins"/>
                <a:ea typeface="Poppins"/>
                <a:cs typeface="Poppins"/>
                <a:sym typeface="Poppins"/>
              </a:rPr>
              <a:t>paz</a:t>
            </a:r>
            <a:r>
              <a:rPr b="0" i="0" lang="en" sz="1612" u="none" cap="none" strike="noStrike">
                <a:solidFill>
                  <a:srgbClr val="000000"/>
                </a:solidFill>
                <a:latin typeface="Poppins"/>
                <a:ea typeface="Poppins"/>
                <a:cs typeface="Poppins"/>
                <a:sym typeface="Poppins"/>
              </a:rPr>
              <a:t>: </a:t>
            </a:r>
            <a:r>
              <a:rPr lang="en" sz="1612">
                <a:solidFill>
                  <a:schemeClr val="dk1"/>
                </a:solidFill>
                <a:latin typeface="Poppins"/>
                <a:ea typeface="Poppins"/>
                <a:cs typeface="Poppins"/>
                <a:sym typeface="Poppins"/>
              </a:rPr>
              <a:t>diferenciación de funcionalidades como resolución</a:t>
            </a:r>
            <a:r>
              <a:rPr b="0" i="0" lang="en" sz="1612" u="none" cap="none" strike="noStrike">
                <a:solidFill>
                  <a:srgbClr val="000000"/>
                </a:solidFill>
                <a:latin typeface="Poppins"/>
                <a:ea typeface="Poppins"/>
                <a:cs typeface="Poppins"/>
                <a:sym typeface="Poppins"/>
              </a:rPr>
              <a:t> 4K </a:t>
            </a:r>
            <a:r>
              <a:rPr lang="en" sz="1612">
                <a:latin typeface="Poppins"/>
                <a:ea typeface="Poppins"/>
                <a:cs typeface="Poppins"/>
                <a:sym typeface="Poppins"/>
              </a:rPr>
              <a:t>y la carga de la</a:t>
            </a:r>
            <a:r>
              <a:rPr b="0" i="0" lang="en" sz="1612" u="none" cap="none" strike="noStrike">
                <a:solidFill>
                  <a:srgbClr val="000000"/>
                </a:solidFill>
                <a:latin typeface="Poppins"/>
                <a:ea typeface="Poppins"/>
                <a:cs typeface="Poppins"/>
                <a:sym typeface="Poppins"/>
              </a:rPr>
              <a:t> laptop</a:t>
            </a:r>
            <a:r>
              <a:rPr lang="en" sz="1612">
                <a:latin typeface="Poppins"/>
                <a:ea typeface="Poppins"/>
                <a:cs typeface="Poppins"/>
                <a:sym typeface="Poppins"/>
              </a:rPr>
              <a:t> para entregar una mejor solución</a:t>
            </a:r>
            <a:endParaRPr b="0" i="0" sz="1612" u="none" cap="none" strike="noStrike">
              <a:solidFill>
                <a:srgbClr val="000000"/>
              </a:solidFill>
              <a:latin typeface="Poppins"/>
              <a:ea typeface="Poppins"/>
              <a:cs typeface="Poppins"/>
              <a:sym typeface="Poppins"/>
            </a:endParaRPr>
          </a:p>
        </p:txBody>
      </p:sp>
      <p:pic>
        <p:nvPicPr>
          <p:cNvPr id="653" name="Google Shape;653;p129"/>
          <p:cNvPicPr preferRelativeResize="0"/>
          <p:nvPr/>
        </p:nvPicPr>
        <p:blipFill rotWithShape="1">
          <a:blip r:embed="rId3">
            <a:alphaModFix/>
          </a:blip>
          <a:srcRect b="37638" l="17741" r="19302" t="14142"/>
          <a:stretch/>
        </p:blipFill>
        <p:spPr>
          <a:xfrm>
            <a:off x="5206625" y="587300"/>
            <a:ext cx="3718000" cy="4556201"/>
          </a:xfrm>
          <a:prstGeom prst="rect">
            <a:avLst/>
          </a:prstGeom>
          <a:noFill/>
          <a:ln>
            <a:noFill/>
          </a:ln>
        </p:spPr>
      </p:pic>
      <p:sp>
        <p:nvSpPr>
          <p:cNvPr id="654" name="Google Shape;654;p129"/>
          <p:cNvSpPr txBox="1"/>
          <p:nvPr/>
        </p:nvSpPr>
        <p:spPr>
          <a:xfrm>
            <a:off x="413375" y="490575"/>
            <a:ext cx="6132000" cy="718200"/>
          </a:xfrm>
          <a:prstGeom prst="rect">
            <a:avLst/>
          </a:prstGeom>
          <a:noFill/>
          <a:ln>
            <a:noFill/>
          </a:ln>
        </p:spPr>
        <p:txBody>
          <a:bodyPr anchorCtr="0" anchor="t" bIns="19050" lIns="19050" spcFirstLastPara="1" rIns="19050" wrap="square" tIns="19050">
            <a:noAutofit/>
          </a:bodyPr>
          <a:lstStyle/>
          <a:p>
            <a:pPr indent="0" lvl="0" marL="0" marR="0" rtl="0" algn="l">
              <a:lnSpc>
                <a:spcPct val="100000"/>
              </a:lnSpc>
              <a:spcBef>
                <a:spcPts val="0"/>
              </a:spcBef>
              <a:spcAft>
                <a:spcPts val="0"/>
              </a:spcAft>
              <a:buClr>
                <a:srgbClr val="824EFA"/>
              </a:buClr>
              <a:buSzPts val="1987"/>
              <a:buFont typeface="Arial"/>
              <a:buNone/>
            </a:pPr>
            <a:r>
              <a:rPr b="1" lang="en" sz="2400">
                <a:solidFill>
                  <a:srgbClr val="824EFA"/>
                </a:solidFill>
                <a:latin typeface="Poppins"/>
                <a:ea typeface="Poppins"/>
                <a:cs typeface="Poppins"/>
                <a:sym typeface="Poppins"/>
              </a:rPr>
              <a:t>Beneficios de </a:t>
            </a:r>
            <a:r>
              <a:rPr b="1" i="0" lang="en" sz="2400" u="none" cap="none" strike="noStrike">
                <a:solidFill>
                  <a:srgbClr val="824EFA"/>
                </a:solidFill>
                <a:latin typeface="Poppins"/>
                <a:ea typeface="Poppins"/>
                <a:cs typeface="Poppins"/>
                <a:sym typeface="Poppins"/>
              </a:rPr>
              <a:t>Logitech Swytch</a:t>
            </a:r>
            <a:endParaRPr b="1" i="0" sz="1400" u="none" cap="none" strike="noStrike">
              <a:solidFill>
                <a:srgbClr val="000000"/>
              </a:solidFill>
              <a:latin typeface="Poppins"/>
              <a:ea typeface="Poppins"/>
              <a:cs typeface="Poppins"/>
              <a:sym typeface="Poppins"/>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8" name="Shape 658"/>
        <p:cNvGrpSpPr/>
        <p:nvPr/>
      </p:nvGrpSpPr>
      <p:grpSpPr>
        <a:xfrm>
          <a:off x="0" y="0"/>
          <a:ext cx="0" cy="0"/>
          <a:chOff x="0" y="0"/>
          <a:chExt cx="0" cy="0"/>
        </a:xfrm>
      </p:grpSpPr>
      <p:sp>
        <p:nvSpPr>
          <p:cNvPr id="659" name="Google Shape;659;p130"/>
          <p:cNvSpPr txBox="1"/>
          <p:nvPr/>
        </p:nvSpPr>
        <p:spPr>
          <a:xfrm>
            <a:off x="236300" y="254125"/>
            <a:ext cx="8484300" cy="766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000"/>
              <a:buFont typeface="Arial"/>
              <a:buNone/>
            </a:pPr>
            <a:r>
              <a:rPr b="1" lang="en" sz="3000">
                <a:solidFill>
                  <a:srgbClr val="824DFA"/>
                </a:solidFill>
                <a:latin typeface="Poppins"/>
                <a:ea typeface="Poppins"/>
                <a:cs typeface="Poppins"/>
                <a:sym typeface="Poppins"/>
              </a:rPr>
              <a:t>Combinación sin paralelo</a:t>
            </a:r>
            <a:endParaRPr b="1" i="0" sz="3000" u="none" cap="none" strike="noStrike">
              <a:solidFill>
                <a:srgbClr val="824DFA"/>
              </a:solidFill>
              <a:latin typeface="Poppins"/>
              <a:ea typeface="Poppins"/>
              <a:cs typeface="Poppins"/>
              <a:sym typeface="Poppins"/>
            </a:endParaRPr>
          </a:p>
        </p:txBody>
      </p:sp>
      <p:pic>
        <p:nvPicPr>
          <p:cNvPr id="660" name="Google Shape;660;p130"/>
          <p:cNvPicPr preferRelativeResize="0"/>
          <p:nvPr/>
        </p:nvPicPr>
        <p:blipFill rotWithShape="1">
          <a:blip r:embed="rId3">
            <a:alphaModFix/>
          </a:blip>
          <a:srcRect b="0" l="0" r="0" t="0"/>
          <a:stretch/>
        </p:blipFill>
        <p:spPr>
          <a:xfrm>
            <a:off x="342600" y="1522026"/>
            <a:ext cx="3568603" cy="1920353"/>
          </a:xfrm>
          <a:prstGeom prst="rect">
            <a:avLst/>
          </a:prstGeom>
          <a:noFill/>
          <a:ln>
            <a:noFill/>
          </a:ln>
        </p:spPr>
      </p:pic>
      <p:pic>
        <p:nvPicPr>
          <p:cNvPr id="661" name="Google Shape;661;p130"/>
          <p:cNvPicPr preferRelativeResize="0"/>
          <p:nvPr/>
        </p:nvPicPr>
        <p:blipFill rotWithShape="1">
          <a:blip r:embed="rId4">
            <a:alphaModFix/>
          </a:blip>
          <a:srcRect b="24381" l="13789" r="15569" t="22981"/>
          <a:stretch/>
        </p:blipFill>
        <p:spPr>
          <a:xfrm>
            <a:off x="5819950" y="1432825"/>
            <a:ext cx="2697000" cy="2009551"/>
          </a:xfrm>
          <a:prstGeom prst="rect">
            <a:avLst/>
          </a:prstGeom>
          <a:noFill/>
          <a:ln>
            <a:noFill/>
          </a:ln>
        </p:spPr>
      </p:pic>
      <p:sp>
        <p:nvSpPr>
          <p:cNvPr id="662" name="Google Shape;662;p130"/>
          <p:cNvSpPr txBox="1"/>
          <p:nvPr/>
        </p:nvSpPr>
        <p:spPr>
          <a:xfrm>
            <a:off x="691075" y="3799100"/>
            <a:ext cx="3198600" cy="671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lang="en" sz="1800">
                <a:latin typeface="Poppins"/>
                <a:ea typeface="Poppins"/>
                <a:cs typeface="Poppins"/>
                <a:sym typeface="Poppins"/>
              </a:rPr>
              <a:t>Reuniones diarias</a:t>
            </a:r>
            <a:endParaRPr b="1" i="0" sz="1800" u="none" cap="none" strike="noStrike">
              <a:solidFill>
                <a:srgbClr val="000000"/>
              </a:solidFill>
              <a:latin typeface="Poppins"/>
              <a:ea typeface="Poppins"/>
              <a:cs typeface="Poppins"/>
              <a:sym typeface="Poppins"/>
            </a:endParaRPr>
          </a:p>
          <a:p>
            <a:pPr indent="0" lvl="0" marL="0" marR="0" rtl="0" algn="ctr">
              <a:lnSpc>
                <a:spcPct val="100000"/>
              </a:lnSpc>
              <a:spcBef>
                <a:spcPts val="0"/>
              </a:spcBef>
              <a:spcAft>
                <a:spcPts val="0"/>
              </a:spcAft>
              <a:buClr>
                <a:srgbClr val="000000"/>
              </a:buClr>
              <a:buSzPts val="1400"/>
              <a:buFont typeface="Arial"/>
              <a:buNone/>
            </a:pPr>
            <a:r>
              <a:rPr lang="en">
                <a:latin typeface="Poppins"/>
                <a:ea typeface="Poppins"/>
                <a:cs typeface="Poppins"/>
                <a:sym typeface="Poppins"/>
              </a:rPr>
              <a:t>Soluciones de sala con</a:t>
            </a:r>
            <a:r>
              <a:rPr b="0" i="0" lang="en" sz="1400" u="none" cap="none" strike="noStrike">
                <a:solidFill>
                  <a:srgbClr val="000000"/>
                </a:solidFill>
                <a:latin typeface="Poppins"/>
                <a:ea typeface="Poppins"/>
                <a:cs typeface="Poppins"/>
                <a:sym typeface="Poppins"/>
              </a:rPr>
              <a:t> Logitech Tap</a:t>
            </a:r>
            <a:endParaRPr b="0" i="0" sz="1400" u="none" cap="none" strike="noStrike">
              <a:solidFill>
                <a:srgbClr val="000000"/>
              </a:solidFill>
              <a:latin typeface="Poppins"/>
              <a:ea typeface="Poppins"/>
              <a:cs typeface="Poppins"/>
              <a:sym typeface="Poppins"/>
            </a:endParaRPr>
          </a:p>
        </p:txBody>
      </p:sp>
      <p:sp>
        <p:nvSpPr>
          <p:cNvPr id="663" name="Google Shape;663;p130"/>
          <p:cNvSpPr txBox="1"/>
          <p:nvPr/>
        </p:nvSpPr>
        <p:spPr>
          <a:xfrm>
            <a:off x="5735500" y="3799100"/>
            <a:ext cx="3174300" cy="1112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400"/>
              <a:buFont typeface="Arial"/>
              <a:buNone/>
            </a:pPr>
            <a:r>
              <a:rPr b="1" lang="en">
                <a:solidFill>
                  <a:schemeClr val="dk1"/>
                </a:solidFill>
                <a:latin typeface="Poppins"/>
                <a:ea typeface="Poppins"/>
                <a:cs typeface="Poppins"/>
                <a:sym typeface="Poppins"/>
              </a:rPr>
              <a:t>Todos los demás servicios de video</a:t>
            </a:r>
            <a:endParaRPr b="1" sz="1800">
              <a:latin typeface="Poppins"/>
              <a:ea typeface="Poppins"/>
              <a:cs typeface="Poppins"/>
              <a:sym typeface="Poppins"/>
            </a:endParaRPr>
          </a:p>
          <a:p>
            <a:pPr indent="0" lvl="0" marL="0" marR="0" rtl="0" algn="ctr">
              <a:lnSpc>
                <a:spcPct val="100000"/>
              </a:lnSpc>
              <a:spcBef>
                <a:spcPts val="0"/>
              </a:spcBef>
              <a:spcAft>
                <a:spcPts val="0"/>
              </a:spcAft>
              <a:buClr>
                <a:srgbClr val="000000"/>
              </a:buClr>
              <a:buSzPts val="1400"/>
              <a:buFont typeface="Arial"/>
              <a:buNone/>
            </a:pPr>
            <a:r>
              <a:rPr lang="en">
                <a:latin typeface="Poppins"/>
                <a:ea typeface="Poppins"/>
                <a:cs typeface="Poppins"/>
                <a:sym typeface="Poppins"/>
              </a:rPr>
              <a:t>Cualquier laptop con</a:t>
            </a:r>
            <a:r>
              <a:rPr b="0" i="0" lang="en" sz="1400" u="none" cap="none" strike="noStrike">
                <a:solidFill>
                  <a:srgbClr val="000000"/>
                </a:solidFill>
                <a:latin typeface="Poppins"/>
                <a:ea typeface="Poppins"/>
                <a:cs typeface="Poppins"/>
                <a:sym typeface="Poppins"/>
              </a:rPr>
              <a:t> Logitech Swytch</a:t>
            </a:r>
            <a:endParaRPr b="0" i="0" sz="1400" u="none" cap="none" strike="noStrike">
              <a:solidFill>
                <a:srgbClr val="000000"/>
              </a:solidFill>
              <a:latin typeface="Poppins"/>
              <a:ea typeface="Poppins"/>
              <a:cs typeface="Poppins"/>
              <a:sym typeface="Poppins"/>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oppins"/>
              <a:ea typeface="Poppins"/>
              <a:cs typeface="Poppins"/>
              <a:sym typeface="Poppins"/>
            </a:endParaRPr>
          </a:p>
        </p:txBody>
      </p:sp>
      <p:pic>
        <p:nvPicPr>
          <p:cNvPr id="664" name="Google Shape;664;p130"/>
          <p:cNvPicPr preferRelativeResize="0"/>
          <p:nvPr/>
        </p:nvPicPr>
        <p:blipFill rotWithShape="1">
          <a:blip r:embed="rId5">
            <a:alphaModFix/>
          </a:blip>
          <a:srcRect b="37638" l="17741" r="19302" t="14142"/>
          <a:stretch/>
        </p:blipFill>
        <p:spPr>
          <a:xfrm>
            <a:off x="3851987" y="1274663"/>
            <a:ext cx="1860976" cy="2280525"/>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8" name="Shape 668"/>
        <p:cNvGrpSpPr/>
        <p:nvPr/>
      </p:nvGrpSpPr>
      <p:grpSpPr>
        <a:xfrm>
          <a:off x="0" y="0"/>
          <a:ext cx="0" cy="0"/>
          <a:chOff x="0" y="0"/>
          <a:chExt cx="0" cy="0"/>
        </a:xfrm>
      </p:grpSpPr>
      <p:sp>
        <p:nvSpPr>
          <p:cNvPr id="669" name="Google Shape;669;p131"/>
          <p:cNvSpPr txBox="1"/>
          <p:nvPr/>
        </p:nvSpPr>
        <p:spPr>
          <a:xfrm>
            <a:off x="1138350" y="2090850"/>
            <a:ext cx="6867300" cy="961800"/>
          </a:xfrm>
          <a:prstGeom prst="rect">
            <a:avLst/>
          </a:prstGeom>
          <a:noFill/>
          <a:ln>
            <a:noFill/>
          </a:ln>
        </p:spPr>
        <p:txBody>
          <a:bodyPr anchorCtr="0" anchor="ctr" bIns="19050" lIns="19050" spcFirstLastPara="1" rIns="19050" wrap="square" tIns="19050">
            <a:noAutofit/>
          </a:bodyPr>
          <a:lstStyle/>
          <a:p>
            <a:pPr indent="0" lvl="0" marL="0" marR="0" rtl="0" algn="ctr">
              <a:lnSpc>
                <a:spcPct val="80000"/>
              </a:lnSpc>
              <a:spcBef>
                <a:spcPts val="0"/>
              </a:spcBef>
              <a:spcAft>
                <a:spcPts val="0"/>
              </a:spcAft>
              <a:buClr>
                <a:srgbClr val="824EFA"/>
              </a:buClr>
              <a:buSzPts val="7500"/>
              <a:buFont typeface="Arial"/>
              <a:buNone/>
            </a:pPr>
            <a:r>
              <a:rPr b="1" lang="en" sz="7500">
                <a:solidFill>
                  <a:srgbClr val="824EFA"/>
                </a:solidFill>
                <a:latin typeface="Poppins"/>
                <a:ea typeface="Poppins"/>
                <a:cs typeface="Poppins"/>
                <a:sym typeface="Poppins"/>
              </a:rPr>
              <a:t>PREGUNTAS</a:t>
            </a:r>
            <a:endParaRPr b="0" i="0" sz="1400" u="none" cap="none" strike="noStrike">
              <a:solidFill>
                <a:srgbClr val="000000"/>
              </a:solidFill>
              <a:latin typeface="Poppins"/>
              <a:ea typeface="Poppins"/>
              <a:cs typeface="Poppins"/>
              <a:sym typeface="Poppins"/>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814EFA"/>
        </a:solidFill>
      </p:bgPr>
    </p:bg>
    <p:spTree>
      <p:nvGrpSpPr>
        <p:cNvPr id="673" name="Shape 673"/>
        <p:cNvGrpSpPr/>
        <p:nvPr/>
      </p:nvGrpSpPr>
      <p:grpSpPr>
        <a:xfrm>
          <a:off x="0" y="0"/>
          <a:ext cx="0" cy="0"/>
          <a:chOff x="0" y="0"/>
          <a:chExt cx="0" cy="0"/>
        </a:xfrm>
      </p:grpSpPr>
      <p:pic>
        <p:nvPicPr>
          <p:cNvPr id="674" name="Google Shape;674;p132"/>
          <p:cNvPicPr preferRelativeResize="0"/>
          <p:nvPr/>
        </p:nvPicPr>
        <p:blipFill rotWithShape="1">
          <a:blip r:embed="rId3">
            <a:alphaModFix/>
          </a:blip>
          <a:srcRect b="41032" l="22672" r="23952" t="39752"/>
          <a:stretch/>
        </p:blipFill>
        <p:spPr>
          <a:xfrm>
            <a:off x="3810000" y="3886200"/>
            <a:ext cx="1488276" cy="535776"/>
          </a:xfrm>
          <a:prstGeom prst="rect">
            <a:avLst/>
          </a:prstGeom>
          <a:noFill/>
          <a:ln>
            <a:noFill/>
          </a:ln>
        </p:spPr>
      </p:pic>
      <p:sp>
        <p:nvSpPr>
          <p:cNvPr id="675" name="Google Shape;675;p132"/>
          <p:cNvSpPr txBox="1"/>
          <p:nvPr/>
        </p:nvSpPr>
        <p:spPr>
          <a:xfrm>
            <a:off x="25" y="2038500"/>
            <a:ext cx="9144000" cy="9969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3000"/>
              <a:buFont typeface="Arial"/>
              <a:buNone/>
            </a:pPr>
            <a:r>
              <a:rPr b="1" lang="en" sz="3000">
                <a:solidFill>
                  <a:srgbClr val="F3F3F3"/>
                </a:solidFill>
                <a:latin typeface="Poppins"/>
                <a:ea typeface="Poppins"/>
                <a:cs typeface="Poppins"/>
                <a:sym typeface="Poppins"/>
              </a:rPr>
              <a:t>GRACIAS</a:t>
            </a:r>
            <a:endParaRPr b="1" i="0" sz="3000" u="none" cap="none" strike="noStrike">
              <a:solidFill>
                <a:srgbClr val="F3F3F3"/>
              </a:solidFill>
              <a:latin typeface="Poppins"/>
              <a:ea typeface="Poppins"/>
              <a:cs typeface="Poppins"/>
              <a:sym typeface="Poppi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6" name="Shape 426"/>
        <p:cNvGrpSpPr/>
        <p:nvPr/>
      </p:nvGrpSpPr>
      <p:grpSpPr>
        <a:xfrm>
          <a:off x="0" y="0"/>
          <a:ext cx="0" cy="0"/>
          <a:chOff x="0" y="0"/>
          <a:chExt cx="0" cy="0"/>
        </a:xfrm>
      </p:grpSpPr>
      <p:sp>
        <p:nvSpPr>
          <p:cNvPr id="427" name="Google Shape;427;p106"/>
          <p:cNvSpPr txBox="1"/>
          <p:nvPr>
            <p:ph type="title"/>
          </p:nvPr>
        </p:nvSpPr>
        <p:spPr>
          <a:xfrm>
            <a:off x="205550" y="1038950"/>
            <a:ext cx="4006800" cy="8574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2800"/>
              <a:t>TENDENCIAS DEL ESPACIO DE TRABAJO EN COLABORACIÓN</a:t>
            </a:r>
            <a:endParaRPr sz="2800"/>
          </a:p>
        </p:txBody>
      </p:sp>
      <p:sp>
        <p:nvSpPr>
          <p:cNvPr id="428" name="Google Shape;428;p106"/>
          <p:cNvSpPr txBox="1"/>
          <p:nvPr>
            <p:ph idx="1" type="subTitle"/>
          </p:nvPr>
        </p:nvSpPr>
        <p:spPr>
          <a:xfrm>
            <a:off x="305850" y="2338525"/>
            <a:ext cx="3293700" cy="2066700"/>
          </a:xfrm>
          <a:prstGeom prst="rect">
            <a:avLst/>
          </a:prstGeom>
        </p:spPr>
        <p:txBody>
          <a:bodyPr anchorCtr="0" anchor="t" bIns="91425" lIns="91425" spcFirstLastPara="1" rIns="91425" wrap="square" tIns="91425">
            <a:noAutofit/>
          </a:bodyPr>
          <a:lstStyle/>
          <a:p>
            <a:pPr indent="0" lvl="0" marL="0" rtl="0" algn="l">
              <a:spcBef>
                <a:spcPts val="640"/>
              </a:spcBef>
              <a:spcAft>
                <a:spcPts val="0"/>
              </a:spcAft>
              <a:buNone/>
            </a:pPr>
            <a:r>
              <a:rPr lang="en"/>
              <a:t>1. Predominio de la nube</a:t>
            </a:r>
            <a:endParaRPr/>
          </a:p>
          <a:p>
            <a:pPr indent="0" lvl="0" marL="0" rtl="0" algn="l">
              <a:spcBef>
                <a:spcPts val="640"/>
              </a:spcBef>
              <a:spcAft>
                <a:spcPts val="0"/>
              </a:spcAft>
              <a:buNone/>
            </a:pPr>
            <a:r>
              <a:rPr lang="en"/>
              <a:t>2. Crecimiento del teletrabajo</a:t>
            </a:r>
            <a:endParaRPr/>
          </a:p>
          <a:p>
            <a:pPr indent="0" lvl="0" marL="0" rtl="0" algn="l">
              <a:spcBef>
                <a:spcPts val="640"/>
              </a:spcBef>
              <a:spcAft>
                <a:spcPts val="0"/>
              </a:spcAft>
              <a:buNone/>
            </a:pPr>
            <a:r>
              <a:rPr lang="en"/>
              <a:t>3. Video como nuevo estándar en la comunicación </a:t>
            </a:r>
            <a:endParaRPr/>
          </a:p>
          <a:p>
            <a:pPr indent="0" lvl="0" marL="0" rtl="0" algn="l">
              <a:spcBef>
                <a:spcPts val="640"/>
              </a:spcBef>
              <a:spcAft>
                <a:spcPts val="0"/>
              </a:spcAft>
              <a:buNone/>
            </a:pPr>
            <a:r>
              <a:rPr lang="en"/>
              <a:t>4. Variedad y elección de espacios de trabajo y plataformas y servicios</a:t>
            </a:r>
            <a:endParaRPr/>
          </a:p>
          <a:p>
            <a:pPr indent="0" lvl="0" marL="0" rtl="0" algn="l">
              <a:spcBef>
                <a:spcPts val="640"/>
              </a:spcBef>
              <a:spcAft>
                <a:spcPts val="0"/>
              </a:spcAft>
              <a:buNone/>
            </a:pPr>
            <a:r>
              <a:rPr lang="en"/>
              <a:t>5. Fuerza de trabajo digitalmente nativa</a:t>
            </a:r>
            <a:endParaRPr/>
          </a:p>
        </p:txBody>
      </p:sp>
      <p:sp>
        <p:nvSpPr>
          <p:cNvPr id="429" name="Google Shape;429;p106"/>
          <p:cNvSpPr txBox="1"/>
          <p:nvPr/>
        </p:nvSpPr>
        <p:spPr>
          <a:xfrm>
            <a:off x="5555425" y="407475"/>
            <a:ext cx="3293700" cy="540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t>LA NUBE</a:t>
            </a:r>
            <a:endParaRPr b="1" sz="1000"/>
          </a:p>
          <a:p>
            <a:pPr indent="0" lvl="0" marL="0" rtl="0" algn="l">
              <a:spcBef>
                <a:spcPts val="0"/>
              </a:spcBef>
              <a:spcAft>
                <a:spcPts val="0"/>
              </a:spcAft>
              <a:buNone/>
            </a:pPr>
            <a:r>
              <a:rPr lang="en" sz="1000"/>
              <a:t>67 % de las organizaciones tienen al menos una parte de sus comunicaciones unificadas en la nube.</a:t>
            </a:r>
            <a:endParaRPr sz="1000"/>
          </a:p>
        </p:txBody>
      </p:sp>
      <p:sp>
        <p:nvSpPr>
          <p:cNvPr id="430" name="Google Shape;430;p106"/>
          <p:cNvSpPr txBox="1"/>
          <p:nvPr/>
        </p:nvSpPr>
        <p:spPr>
          <a:xfrm>
            <a:off x="5503575" y="1319350"/>
            <a:ext cx="3293700" cy="540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t>TELETRABAJO</a:t>
            </a:r>
            <a:endParaRPr b="1" sz="1000"/>
          </a:p>
          <a:p>
            <a:pPr indent="0" lvl="0" marL="0" rtl="0" algn="l">
              <a:spcBef>
                <a:spcPts val="0"/>
              </a:spcBef>
              <a:spcAft>
                <a:spcPts val="0"/>
              </a:spcAft>
              <a:buNone/>
            </a:pPr>
            <a:r>
              <a:rPr lang="en" sz="1000"/>
              <a:t>70% de los empleados a nivel global trabajan remotamente al menos un día a la semana. </a:t>
            </a:r>
            <a:endParaRPr sz="1000"/>
          </a:p>
        </p:txBody>
      </p:sp>
      <p:sp>
        <p:nvSpPr>
          <p:cNvPr id="431" name="Google Shape;431;p106"/>
          <p:cNvSpPr txBox="1"/>
          <p:nvPr/>
        </p:nvSpPr>
        <p:spPr>
          <a:xfrm>
            <a:off x="5555425" y="2287575"/>
            <a:ext cx="3293700" cy="540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t>LLAMADAS DE VIDEO</a:t>
            </a:r>
            <a:endParaRPr b="1" sz="1000"/>
          </a:p>
          <a:p>
            <a:pPr indent="0" lvl="0" marL="0" rtl="0" algn="l">
              <a:spcBef>
                <a:spcPts val="0"/>
              </a:spcBef>
              <a:spcAft>
                <a:spcPts val="0"/>
              </a:spcAft>
              <a:buNone/>
            </a:pPr>
            <a:r>
              <a:rPr lang="en" sz="1000"/>
              <a:t>La videoconferencia basada en la nube aumentó globalmente un 880%  durante los últimos 4 años.</a:t>
            </a:r>
            <a:endParaRPr sz="1000"/>
          </a:p>
        </p:txBody>
      </p:sp>
      <p:sp>
        <p:nvSpPr>
          <p:cNvPr id="432" name="Google Shape;432;p106"/>
          <p:cNvSpPr txBox="1"/>
          <p:nvPr/>
        </p:nvSpPr>
        <p:spPr>
          <a:xfrm>
            <a:off x="5555425" y="3249788"/>
            <a:ext cx="3293700" cy="540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t>VARIEDAD DE ESPACIOS DE TRABAJO</a:t>
            </a:r>
            <a:endParaRPr b="1" sz="1000"/>
          </a:p>
          <a:p>
            <a:pPr indent="0" lvl="0" marL="0" rtl="0" algn="l">
              <a:spcBef>
                <a:spcPts val="0"/>
              </a:spcBef>
              <a:spcAft>
                <a:spcPts val="0"/>
              </a:spcAft>
              <a:buNone/>
            </a:pPr>
            <a:r>
              <a:rPr lang="en" sz="1000"/>
              <a:t>El 79% de las personas que tienen acceso a una variedad de tipos de espacios de trabajo han reportado tener una gran experiencia laboral</a:t>
            </a:r>
            <a:endParaRPr sz="1000"/>
          </a:p>
        </p:txBody>
      </p:sp>
      <p:sp>
        <p:nvSpPr>
          <p:cNvPr id="433" name="Google Shape;433;p106"/>
          <p:cNvSpPr txBox="1"/>
          <p:nvPr/>
        </p:nvSpPr>
        <p:spPr>
          <a:xfrm>
            <a:off x="5555425" y="4212025"/>
            <a:ext cx="3293700" cy="540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t>GENERACIÓN Z Y EL VIDEO NATIVO</a:t>
            </a:r>
            <a:endParaRPr b="1" sz="1000"/>
          </a:p>
          <a:p>
            <a:pPr indent="0" lvl="0" marL="0" rtl="0" algn="l">
              <a:spcBef>
                <a:spcPts val="0"/>
              </a:spcBef>
              <a:spcAft>
                <a:spcPts val="0"/>
              </a:spcAft>
              <a:buNone/>
            </a:pPr>
            <a:r>
              <a:rPr lang="en" sz="1000"/>
              <a:t>El 25% de los empleados entre 18 y 29 años utiliza el video en el trabajo todos los días</a:t>
            </a:r>
            <a:endParaRPr sz="1000"/>
          </a:p>
        </p:txBody>
      </p:sp>
      <p:sp>
        <p:nvSpPr>
          <p:cNvPr id="434" name="Google Shape;434;p106"/>
          <p:cNvSpPr txBox="1"/>
          <p:nvPr/>
        </p:nvSpPr>
        <p:spPr>
          <a:xfrm>
            <a:off x="5123100" y="2054675"/>
            <a:ext cx="3918900" cy="457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latin typeface="Poppins"/>
              <a:ea typeface="Poppins"/>
              <a:cs typeface="Poppins"/>
              <a:sym typeface="Poppins"/>
            </a:endParaRPr>
          </a:p>
        </p:txBody>
      </p:sp>
      <p:grpSp>
        <p:nvGrpSpPr>
          <p:cNvPr id="435" name="Google Shape;435;p106"/>
          <p:cNvGrpSpPr/>
          <p:nvPr/>
        </p:nvGrpSpPr>
        <p:grpSpPr>
          <a:xfrm>
            <a:off x="4911775" y="436100"/>
            <a:ext cx="643650" cy="4375225"/>
            <a:chOff x="4911775" y="436100"/>
            <a:chExt cx="643650" cy="4375225"/>
          </a:xfrm>
        </p:grpSpPr>
        <p:pic>
          <p:nvPicPr>
            <p:cNvPr id="436" name="Google Shape;436;p106"/>
            <p:cNvPicPr preferRelativeResize="0"/>
            <p:nvPr/>
          </p:nvPicPr>
          <p:blipFill>
            <a:blip r:embed="rId3">
              <a:alphaModFix/>
            </a:blip>
            <a:stretch>
              <a:fillRect/>
            </a:stretch>
          </p:blipFill>
          <p:spPr>
            <a:xfrm>
              <a:off x="4952575" y="436100"/>
              <a:ext cx="602850" cy="602850"/>
            </a:xfrm>
            <a:prstGeom prst="rect">
              <a:avLst/>
            </a:prstGeom>
            <a:noFill/>
            <a:ln>
              <a:noFill/>
            </a:ln>
          </p:spPr>
        </p:pic>
        <p:pic>
          <p:nvPicPr>
            <p:cNvPr id="437" name="Google Shape;437;p106"/>
            <p:cNvPicPr preferRelativeResize="0"/>
            <p:nvPr/>
          </p:nvPicPr>
          <p:blipFill>
            <a:blip r:embed="rId4">
              <a:alphaModFix/>
            </a:blip>
            <a:stretch>
              <a:fillRect/>
            </a:stretch>
          </p:blipFill>
          <p:spPr>
            <a:xfrm>
              <a:off x="4911775" y="1338394"/>
              <a:ext cx="643650" cy="643650"/>
            </a:xfrm>
            <a:prstGeom prst="rect">
              <a:avLst/>
            </a:prstGeom>
            <a:noFill/>
            <a:ln>
              <a:noFill/>
            </a:ln>
          </p:spPr>
        </p:pic>
        <p:pic>
          <p:nvPicPr>
            <p:cNvPr id="438" name="Google Shape;438;p106"/>
            <p:cNvPicPr preferRelativeResize="0"/>
            <p:nvPr/>
          </p:nvPicPr>
          <p:blipFill>
            <a:blip r:embed="rId5">
              <a:alphaModFix/>
            </a:blip>
            <a:stretch>
              <a:fillRect/>
            </a:stretch>
          </p:blipFill>
          <p:spPr>
            <a:xfrm>
              <a:off x="4911775" y="4167675"/>
              <a:ext cx="643650" cy="643650"/>
            </a:xfrm>
            <a:prstGeom prst="rect">
              <a:avLst/>
            </a:prstGeom>
            <a:noFill/>
            <a:ln>
              <a:noFill/>
            </a:ln>
          </p:spPr>
        </p:pic>
        <p:pic>
          <p:nvPicPr>
            <p:cNvPr id="439" name="Google Shape;439;p106"/>
            <p:cNvPicPr preferRelativeResize="0"/>
            <p:nvPr/>
          </p:nvPicPr>
          <p:blipFill>
            <a:blip r:embed="rId6">
              <a:alphaModFix/>
            </a:blip>
            <a:stretch>
              <a:fillRect/>
            </a:stretch>
          </p:blipFill>
          <p:spPr>
            <a:xfrm>
              <a:off x="4911775" y="2281487"/>
              <a:ext cx="643650" cy="643650"/>
            </a:xfrm>
            <a:prstGeom prst="rect">
              <a:avLst/>
            </a:prstGeom>
            <a:noFill/>
            <a:ln>
              <a:noFill/>
            </a:ln>
          </p:spPr>
        </p:pic>
        <p:pic>
          <p:nvPicPr>
            <p:cNvPr id="440" name="Google Shape;440;p106"/>
            <p:cNvPicPr preferRelativeResize="0"/>
            <p:nvPr/>
          </p:nvPicPr>
          <p:blipFill>
            <a:blip r:embed="rId7">
              <a:alphaModFix/>
            </a:blip>
            <a:stretch>
              <a:fillRect/>
            </a:stretch>
          </p:blipFill>
          <p:spPr>
            <a:xfrm>
              <a:off x="4911775" y="3224581"/>
              <a:ext cx="643650" cy="643650"/>
            </a:xfrm>
            <a:prstGeom prst="rect">
              <a:avLst/>
            </a:prstGeom>
            <a:noFill/>
            <a:ln>
              <a:noFill/>
            </a:ln>
          </p:spPr>
        </p:pic>
      </p:gr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9" name="Shape 679"/>
        <p:cNvGrpSpPr/>
        <p:nvPr/>
      </p:nvGrpSpPr>
      <p:grpSpPr>
        <a:xfrm>
          <a:off x="0" y="0"/>
          <a:ext cx="0" cy="0"/>
          <a:chOff x="0" y="0"/>
          <a:chExt cx="0" cy="0"/>
        </a:xfrm>
      </p:grpSpPr>
      <p:sp>
        <p:nvSpPr>
          <p:cNvPr id="680" name="Google Shape;680;p133"/>
          <p:cNvSpPr txBox="1"/>
          <p:nvPr/>
        </p:nvSpPr>
        <p:spPr>
          <a:xfrm>
            <a:off x="1138350" y="2090850"/>
            <a:ext cx="6867300" cy="961800"/>
          </a:xfrm>
          <a:prstGeom prst="rect">
            <a:avLst/>
          </a:prstGeom>
          <a:noFill/>
          <a:ln>
            <a:noFill/>
          </a:ln>
        </p:spPr>
        <p:txBody>
          <a:bodyPr anchorCtr="0" anchor="ctr" bIns="19050" lIns="19050" spcFirstLastPara="1" rIns="19050" wrap="square" tIns="19050">
            <a:noAutofit/>
          </a:bodyPr>
          <a:lstStyle/>
          <a:p>
            <a:pPr indent="0" lvl="0" marL="0" marR="0" rtl="0" algn="ctr">
              <a:lnSpc>
                <a:spcPct val="80000"/>
              </a:lnSpc>
              <a:spcBef>
                <a:spcPts val="0"/>
              </a:spcBef>
              <a:spcAft>
                <a:spcPts val="0"/>
              </a:spcAft>
              <a:buClr>
                <a:srgbClr val="824EFA"/>
              </a:buClr>
              <a:buSzPts val="7500"/>
              <a:buFont typeface="Arial"/>
              <a:buNone/>
            </a:pPr>
            <a:r>
              <a:rPr b="1" lang="en" sz="7500">
                <a:solidFill>
                  <a:srgbClr val="824EFA"/>
                </a:solidFill>
                <a:latin typeface="Poppins"/>
                <a:ea typeface="Poppins"/>
                <a:cs typeface="Poppins"/>
                <a:sym typeface="Poppins"/>
              </a:rPr>
              <a:t>ADICIONALES</a:t>
            </a:r>
            <a:endParaRPr b="0" i="0" sz="1400" u="none" cap="none" strike="noStrike">
              <a:solidFill>
                <a:srgbClr val="000000"/>
              </a:solidFill>
              <a:latin typeface="Poppins"/>
              <a:ea typeface="Poppins"/>
              <a:cs typeface="Poppins"/>
              <a:sym typeface="Poppins"/>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FEFEF"/>
        </a:solidFill>
      </p:bgPr>
    </p:bg>
    <p:spTree>
      <p:nvGrpSpPr>
        <p:cNvPr id="684" name="Shape 684"/>
        <p:cNvGrpSpPr/>
        <p:nvPr/>
      </p:nvGrpSpPr>
      <p:grpSpPr>
        <a:xfrm>
          <a:off x="0" y="0"/>
          <a:ext cx="0" cy="0"/>
          <a:chOff x="0" y="0"/>
          <a:chExt cx="0" cy="0"/>
        </a:xfrm>
      </p:grpSpPr>
      <p:pic>
        <p:nvPicPr>
          <p:cNvPr id="685" name="Google Shape;685;p134"/>
          <p:cNvPicPr preferRelativeResize="0"/>
          <p:nvPr/>
        </p:nvPicPr>
        <p:blipFill rotWithShape="1">
          <a:blip r:embed="rId3">
            <a:alphaModFix/>
          </a:blip>
          <a:srcRect b="0" l="0" r="0" t="0"/>
          <a:stretch/>
        </p:blipFill>
        <p:spPr>
          <a:xfrm>
            <a:off x="15026" y="381005"/>
            <a:ext cx="9144000" cy="4762495"/>
          </a:xfrm>
          <a:prstGeom prst="rect">
            <a:avLst/>
          </a:prstGeom>
          <a:noFill/>
          <a:ln>
            <a:noFill/>
          </a:ln>
        </p:spPr>
      </p:pic>
      <p:pic>
        <p:nvPicPr>
          <p:cNvPr id="686" name="Google Shape;686;p134"/>
          <p:cNvPicPr preferRelativeResize="0"/>
          <p:nvPr/>
        </p:nvPicPr>
        <p:blipFill rotWithShape="1">
          <a:blip r:embed="rId4">
            <a:alphaModFix/>
          </a:blip>
          <a:srcRect b="0" l="0" r="0" t="12472"/>
          <a:stretch/>
        </p:blipFill>
        <p:spPr>
          <a:xfrm>
            <a:off x="190825" y="675800"/>
            <a:ext cx="4045974" cy="4501873"/>
          </a:xfrm>
          <a:prstGeom prst="rect">
            <a:avLst/>
          </a:prstGeom>
          <a:noFill/>
          <a:ln>
            <a:noFill/>
          </a:ln>
        </p:spPr>
      </p:pic>
      <p:sp>
        <p:nvSpPr>
          <p:cNvPr id="687" name="Google Shape;687;p134"/>
          <p:cNvSpPr txBox="1"/>
          <p:nvPr/>
        </p:nvSpPr>
        <p:spPr>
          <a:xfrm>
            <a:off x="209300" y="2098075"/>
            <a:ext cx="1431000" cy="4668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rgbClr val="000000"/>
              </a:buClr>
              <a:buSzPts val="1800"/>
              <a:buFont typeface="Arial"/>
              <a:buNone/>
            </a:pPr>
            <a:r>
              <a:rPr b="0" i="0" lang="en" sz="1800" u="none" cap="none" strike="noStrike">
                <a:solidFill>
                  <a:srgbClr val="824EFA"/>
                </a:solidFill>
                <a:latin typeface="Poppins"/>
                <a:ea typeface="Poppins"/>
                <a:cs typeface="Poppins"/>
                <a:sym typeface="Poppins"/>
              </a:rPr>
              <a:t>USB A+C</a:t>
            </a:r>
            <a:endParaRPr b="0" i="0" sz="1800" u="none" cap="none" strike="noStrike">
              <a:solidFill>
                <a:srgbClr val="824EFA"/>
              </a:solidFill>
              <a:latin typeface="Poppins"/>
              <a:ea typeface="Poppins"/>
              <a:cs typeface="Poppins"/>
              <a:sym typeface="Poppins"/>
            </a:endParaRPr>
          </a:p>
        </p:txBody>
      </p:sp>
      <p:sp>
        <p:nvSpPr>
          <p:cNvPr id="688" name="Google Shape;688;p134"/>
          <p:cNvSpPr txBox="1"/>
          <p:nvPr/>
        </p:nvSpPr>
        <p:spPr>
          <a:xfrm>
            <a:off x="4312500" y="3997850"/>
            <a:ext cx="1922700" cy="3603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rgbClr val="000000"/>
              </a:buClr>
              <a:buSzPts val="1800"/>
              <a:buFont typeface="Arial"/>
              <a:buNone/>
            </a:pPr>
            <a:r>
              <a:rPr b="0" i="0" lang="en" sz="1800" u="none" cap="none" strike="sngStrike">
                <a:solidFill>
                  <a:schemeClr val="accent4"/>
                </a:solidFill>
                <a:latin typeface="Poppins"/>
                <a:ea typeface="Poppins"/>
                <a:cs typeface="Poppins"/>
                <a:sym typeface="Poppins"/>
              </a:rPr>
              <a:t>HDMI</a:t>
            </a:r>
            <a:endParaRPr b="0" i="0" sz="1800" u="none" cap="none" strike="sngStrike">
              <a:solidFill>
                <a:schemeClr val="accent4"/>
              </a:solidFill>
              <a:latin typeface="Poppins"/>
              <a:ea typeface="Poppins"/>
              <a:cs typeface="Poppins"/>
              <a:sym typeface="Poppins"/>
            </a:endParaRPr>
          </a:p>
        </p:txBody>
      </p:sp>
      <p:sp>
        <p:nvSpPr>
          <p:cNvPr id="689" name="Google Shape;689;p134"/>
          <p:cNvSpPr txBox="1"/>
          <p:nvPr/>
        </p:nvSpPr>
        <p:spPr>
          <a:xfrm>
            <a:off x="6371000" y="3833775"/>
            <a:ext cx="2262300" cy="360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lang="en" sz="1800">
                <a:solidFill>
                  <a:srgbClr val="824EFA"/>
                </a:solidFill>
                <a:latin typeface="Poppins"/>
                <a:ea typeface="Poppins"/>
                <a:cs typeface="Poppins"/>
                <a:sym typeface="Poppins"/>
              </a:rPr>
              <a:t>Dock magnético</a:t>
            </a:r>
            <a:endParaRPr b="0" i="0" sz="1800" u="none" cap="none" strike="noStrike">
              <a:solidFill>
                <a:srgbClr val="824EFA"/>
              </a:solidFill>
              <a:latin typeface="Poppins"/>
              <a:ea typeface="Poppins"/>
              <a:cs typeface="Poppins"/>
              <a:sym typeface="Poppins"/>
            </a:endParaRPr>
          </a:p>
        </p:txBody>
      </p:sp>
      <p:sp>
        <p:nvSpPr>
          <p:cNvPr id="690" name="Google Shape;690;p134"/>
          <p:cNvSpPr txBox="1"/>
          <p:nvPr/>
        </p:nvSpPr>
        <p:spPr>
          <a:xfrm>
            <a:off x="5364675" y="698300"/>
            <a:ext cx="2481900" cy="5094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0" i="0" lang="en" sz="1800" u="none" cap="none" strike="noStrike">
                <a:solidFill>
                  <a:srgbClr val="824EFA"/>
                </a:solidFill>
                <a:latin typeface="Poppins"/>
                <a:ea typeface="Poppins"/>
                <a:cs typeface="Poppins"/>
                <a:sym typeface="Poppins"/>
              </a:rPr>
              <a:t>4K Cam &amp; </a:t>
            </a:r>
            <a:r>
              <a:rPr lang="en" sz="1800">
                <a:solidFill>
                  <a:srgbClr val="824EFA"/>
                </a:solidFill>
                <a:latin typeface="Poppins"/>
                <a:ea typeface="Poppins"/>
                <a:cs typeface="Poppins"/>
                <a:sym typeface="Poppins"/>
              </a:rPr>
              <a:t>Pantalla</a:t>
            </a:r>
            <a:endParaRPr b="0" i="0" sz="1800" u="none" cap="none" strike="noStrike">
              <a:solidFill>
                <a:srgbClr val="824EFA"/>
              </a:solidFill>
              <a:latin typeface="Poppins"/>
              <a:ea typeface="Poppins"/>
              <a:cs typeface="Poppins"/>
              <a:sym typeface="Poppins"/>
            </a:endParaRPr>
          </a:p>
        </p:txBody>
      </p:sp>
      <p:sp>
        <p:nvSpPr>
          <p:cNvPr id="691" name="Google Shape;691;p134"/>
          <p:cNvSpPr txBox="1"/>
          <p:nvPr/>
        </p:nvSpPr>
        <p:spPr>
          <a:xfrm>
            <a:off x="4648200" y="2589625"/>
            <a:ext cx="1891500" cy="5757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rgbClr val="000000"/>
              </a:buClr>
              <a:buSzPts val="1800"/>
              <a:buFont typeface="Arial"/>
              <a:buNone/>
            </a:pPr>
            <a:r>
              <a:rPr b="0" i="0" lang="en" sz="1800" u="none" cap="none" strike="noStrike">
                <a:solidFill>
                  <a:srgbClr val="824EFA"/>
                </a:solidFill>
                <a:latin typeface="Poppins"/>
                <a:ea typeface="Poppins"/>
                <a:cs typeface="Poppins"/>
                <a:sym typeface="Poppins"/>
              </a:rPr>
              <a:t>Video + Audio</a:t>
            </a:r>
            <a:endParaRPr b="0" i="0" sz="1800" u="none" cap="none" strike="noStrike">
              <a:solidFill>
                <a:srgbClr val="824EFA"/>
              </a:solidFill>
              <a:latin typeface="Poppins"/>
              <a:ea typeface="Poppins"/>
              <a:cs typeface="Poppins"/>
              <a:sym typeface="Poppins"/>
            </a:endParaRPr>
          </a:p>
        </p:txBody>
      </p:sp>
      <p:sp>
        <p:nvSpPr>
          <p:cNvPr id="692" name="Google Shape;692;p134"/>
          <p:cNvSpPr txBox="1"/>
          <p:nvPr/>
        </p:nvSpPr>
        <p:spPr>
          <a:xfrm>
            <a:off x="3390925" y="1015150"/>
            <a:ext cx="1721100" cy="881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lang="en" sz="1800">
                <a:solidFill>
                  <a:srgbClr val="824EFA"/>
                </a:solidFill>
                <a:latin typeface="Poppins"/>
                <a:ea typeface="Poppins"/>
                <a:cs typeface="Poppins"/>
                <a:sym typeface="Poppins"/>
              </a:rPr>
              <a:t>Carga de </a:t>
            </a:r>
            <a:r>
              <a:rPr b="0" i="0" lang="en" sz="1800" u="none" cap="none" strike="noStrike">
                <a:solidFill>
                  <a:srgbClr val="824EFA"/>
                </a:solidFill>
                <a:latin typeface="Poppins"/>
                <a:ea typeface="Poppins"/>
                <a:cs typeface="Poppins"/>
                <a:sym typeface="Poppins"/>
              </a:rPr>
              <a:t>60 Watts</a:t>
            </a:r>
            <a:endParaRPr b="0" i="0" sz="1800" u="none" cap="none" strike="noStrike">
              <a:solidFill>
                <a:srgbClr val="824EFA"/>
              </a:solidFill>
              <a:latin typeface="Poppins"/>
              <a:ea typeface="Poppins"/>
              <a:cs typeface="Poppins"/>
              <a:sym typeface="Poppins"/>
            </a:endParaRPr>
          </a:p>
        </p:txBody>
      </p:sp>
      <p:sp>
        <p:nvSpPr>
          <p:cNvPr id="693" name="Google Shape;693;p134"/>
          <p:cNvSpPr txBox="1"/>
          <p:nvPr/>
        </p:nvSpPr>
        <p:spPr>
          <a:xfrm>
            <a:off x="190824" y="254450"/>
            <a:ext cx="5653200" cy="466800"/>
          </a:xfrm>
          <a:prstGeom prst="rect">
            <a:avLst/>
          </a:prstGeom>
          <a:noFill/>
          <a:ln>
            <a:noFill/>
          </a:ln>
        </p:spPr>
        <p:txBody>
          <a:bodyPr anchorCtr="0" anchor="t" bIns="19050" lIns="19050" spcFirstLastPara="1" rIns="19050" wrap="square" tIns="19050">
            <a:noAutofit/>
          </a:bodyPr>
          <a:lstStyle/>
          <a:p>
            <a:pPr indent="0" lvl="0" marL="457200" marR="0" rtl="0" algn="l">
              <a:lnSpc>
                <a:spcPct val="90000"/>
              </a:lnSpc>
              <a:spcBef>
                <a:spcPts val="0"/>
              </a:spcBef>
              <a:spcAft>
                <a:spcPts val="0"/>
              </a:spcAft>
              <a:buClr>
                <a:srgbClr val="824EFA"/>
              </a:buClr>
              <a:buSzPts val="2800"/>
              <a:buFont typeface="Arial"/>
              <a:buNone/>
            </a:pPr>
            <a:r>
              <a:rPr b="1" lang="en" sz="2000">
                <a:solidFill>
                  <a:srgbClr val="824DFA"/>
                </a:solidFill>
                <a:latin typeface="Poppins"/>
                <a:ea typeface="Poppins"/>
                <a:cs typeface="Poppins"/>
                <a:sym typeface="Poppins"/>
              </a:rPr>
              <a:t>Características destacadas de </a:t>
            </a:r>
            <a:r>
              <a:rPr b="1" i="0" lang="en" sz="2000" u="none" cap="none" strike="noStrike">
                <a:solidFill>
                  <a:srgbClr val="824DFA"/>
                </a:solidFill>
                <a:latin typeface="Poppins"/>
                <a:ea typeface="Poppins"/>
                <a:cs typeface="Poppins"/>
                <a:sym typeface="Poppins"/>
              </a:rPr>
              <a:t>Swytch</a:t>
            </a:r>
            <a:endParaRPr b="1" i="0" sz="2000" u="none" cap="none" strike="noStrike">
              <a:solidFill>
                <a:srgbClr val="824DFA"/>
              </a:solidFill>
              <a:latin typeface="Poppins"/>
              <a:ea typeface="Poppins"/>
              <a:cs typeface="Poppins"/>
              <a:sym typeface="Poppins"/>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7" name="Shape 697"/>
        <p:cNvGrpSpPr/>
        <p:nvPr/>
      </p:nvGrpSpPr>
      <p:grpSpPr>
        <a:xfrm>
          <a:off x="0" y="0"/>
          <a:ext cx="0" cy="0"/>
          <a:chOff x="0" y="0"/>
          <a:chExt cx="0" cy="0"/>
        </a:xfrm>
      </p:grpSpPr>
      <p:pic>
        <p:nvPicPr>
          <p:cNvPr id="698" name="Google Shape;698;p135"/>
          <p:cNvPicPr preferRelativeResize="0"/>
          <p:nvPr/>
        </p:nvPicPr>
        <p:blipFill rotWithShape="1">
          <a:blip r:embed="rId3">
            <a:alphaModFix/>
          </a:blip>
          <a:srcRect b="14365" l="370" r="-370" t="6047"/>
          <a:stretch/>
        </p:blipFill>
        <p:spPr>
          <a:xfrm>
            <a:off x="0" y="0"/>
            <a:ext cx="9123527" cy="5143500"/>
          </a:xfrm>
          <a:prstGeom prst="rect">
            <a:avLst/>
          </a:prstGeom>
          <a:noFill/>
          <a:ln>
            <a:noFill/>
          </a:ln>
        </p:spPr>
      </p:pic>
      <p:sp>
        <p:nvSpPr>
          <p:cNvPr id="699" name="Google Shape;699;p135"/>
          <p:cNvSpPr txBox="1"/>
          <p:nvPr/>
        </p:nvSpPr>
        <p:spPr>
          <a:xfrm>
            <a:off x="581675" y="1970175"/>
            <a:ext cx="3437400" cy="2240700"/>
          </a:xfrm>
          <a:prstGeom prst="rect">
            <a:avLst/>
          </a:prstGeom>
          <a:noFill/>
          <a:ln>
            <a:noFill/>
          </a:ln>
        </p:spPr>
        <p:txBody>
          <a:bodyPr anchorCtr="0" anchor="t" bIns="91425" lIns="91425" spcFirstLastPara="1" rIns="91425" wrap="square" tIns="91425">
            <a:noAutofit/>
          </a:bodyPr>
          <a:lstStyle/>
          <a:p>
            <a:pPr indent="0" lvl="0" marL="0" marR="0" rtl="0" algn="l">
              <a:lnSpc>
                <a:spcPct val="137500"/>
              </a:lnSpc>
              <a:spcBef>
                <a:spcPts val="0"/>
              </a:spcBef>
              <a:spcAft>
                <a:spcPts val="0"/>
              </a:spcAft>
              <a:buClr>
                <a:srgbClr val="000000"/>
              </a:buClr>
              <a:buSzPts val="1200"/>
              <a:buFont typeface="Arial"/>
              <a:buNone/>
            </a:pPr>
            <a:r>
              <a:rPr lang="en" sz="1200">
                <a:solidFill>
                  <a:srgbClr val="FFFFFF"/>
                </a:solidFill>
                <a:latin typeface="Poppins"/>
                <a:ea typeface="Poppins"/>
                <a:cs typeface="Poppins"/>
                <a:sym typeface="Poppins"/>
              </a:rPr>
              <a:t>U</a:t>
            </a:r>
            <a:r>
              <a:rPr lang="en" sz="1200">
                <a:solidFill>
                  <a:srgbClr val="FFFFFF"/>
                </a:solidFill>
                <a:latin typeface="Poppins"/>
                <a:ea typeface="Poppins"/>
                <a:cs typeface="Poppins"/>
                <a:sym typeface="Poppins"/>
              </a:rPr>
              <a:t>na sencilla solución de videoconferencia que utiliza una única conexión USB para, cambiar el control de la cámara, los dispositivos de audio y la pantalla de las salas de reuniones a tu laptop</a:t>
            </a:r>
            <a:r>
              <a:rPr b="0" i="0" lang="en" sz="1200" u="none" cap="none" strike="noStrike">
                <a:solidFill>
                  <a:srgbClr val="FFFFFF"/>
                </a:solidFill>
                <a:latin typeface="Poppins"/>
                <a:ea typeface="Poppins"/>
                <a:cs typeface="Poppins"/>
                <a:sym typeface="Poppins"/>
              </a:rPr>
              <a:t>.</a:t>
            </a:r>
            <a:endParaRPr b="0" i="0" sz="1200" u="none" cap="none" strike="noStrike">
              <a:solidFill>
                <a:srgbClr val="FFFFFF"/>
              </a:solidFill>
              <a:latin typeface="Poppins"/>
              <a:ea typeface="Poppins"/>
              <a:cs typeface="Poppins"/>
              <a:sym typeface="Poppins"/>
            </a:endParaRPr>
          </a:p>
          <a:p>
            <a:pPr indent="0" lvl="0" marL="0" marR="0" rtl="0" algn="l">
              <a:lnSpc>
                <a:spcPct val="137500"/>
              </a:lnSpc>
              <a:spcBef>
                <a:spcPts val="1500"/>
              </a:spcBef>
              <a:spcAft>
                <a:spcPts val="0"/>
              </a:spcAft>
              <a:buClr>
                <a:srgbClr val="000000"/>
              </a:buClr>
              <a:buSzPts val="1200"/>
              <a:buFont typeface="Arial"/>
              <a:buNone/>
            </a:pPr>
            <a:r>
              <a:rPr lang="en" sz="1200">
                <a:solidFill>
                  <a:srgbClr val="FFFFFF"/>
                </a:solidFill>
                <a:latin typeface="Poppins"/>
                <a:ea typeface="Poppins"/>
                <a:cs typeface="Poppins"/>
                <a:sym typeface="Poppins"/>
              </a:rPr>
              <a:t>Ahora</a:t>
            </a:r>
            <a:r>
              <a:rPr b="0" i="0" lang="en" sz="1200" u="none" cap="none" strike="noStrike">
                <a:solidFill>
                  <a:srgbClr val="FFFFFF"/>
                </a:solidFill>
                <a:latin typeface="Poppins"/>
                <a:ea typeface="Poppins"/>
                <a:cs typeface="Poppins"/>
                <a:sym typeface="Poppins"/>
              </a:rPr>
              <a:t>, </a:t>
            </a:r>
            <a:r>
              <a:rPr lang="en" sz="1200">
                <a:solidFill>
                  <a:srgbClr val="FFFFFF"/>
                </a:solidFill>
                <a:latin typeface="Poppins"/>
                <a:ea typeface="Poppins"/>
                <a:cs typeface="Poppins"/>
                <a:sym typeface="Poppins"/>
              </a:rPr>
              <a:t>los usuarios pueden usar el sistema de la sala con cualquier</a:t>
            </a:r>
            <a:r>
              <a:rPr b="0" i="0" lang="en" sz="1200" u="none" cap="none" strike="noStrike">
                <a:solidFill>
                  <a:srgbClr val="FFFFFF"/>
                </a:solidFill>
                <a:latin typeface="Poppins"/>
                <a:ea typeface="Poppins"/>
                <a:cs typeface="Poppins"/>
                <a:sym typeface="Poppins"/>
              </a:rPr>
              <a:t> software</a:t>
            </a:r>
            <a:r>
              <a:rPr lang="en" sz="1200">
                <a:solidFill>
                  <a:srgbClr val="FFFFFF"/>
                </a:solidFill>
                <a:latin typeface="Poppins"/>
                <a:ea typeface="Poppins"/>
                <a:cs typeface="Poppins"/>
                <a:sym typeface="Poppins"/>
              </a:rPr>
              <a:t> de videoconferencia, de webinar</a:t>
            </a:r>
            <a:r>
              <a:rPr b="0" i="0" lang="en" sz="1200" u="none" cap="none" strike="noStrike">
                <a:solidFill>
                  <a:srgbClr val="FFFFFF"/>
                </a:solidFill>
                <a:latin typeface="Poppins"/>
                <a:ea typeface="Poppins"/>
                <a:cs typeface="Poppins"/>
                <a:sym typeface="Poppins"/>
              </a:rPr>
              <a:t>, </a:t>
            </a:r>
            <a:r>
              <a:rPr lang="en" sz="1200">
                <a:solidFill>
                  <a:srgbClr val="FFFFFF"/>
                </a:solidFill>
                <a:latin typeface="Poppins"/>
                <a:ea typeface="Poppins"/>
                <a:cs typeface="Poppins"/>
                <a:sym typeface="Poppins"/>
              </a:rPr>
              <a:t>o servicio  de </a:t>
            </a:r>
            <a:r>
              <a:rPr lang="en" sz="1200">
                <a:solidFill>
                  <a:srgbClr val="FFFFFF"/>
                </a:solidFill>
                <a:latin typeface="Poppins"/>
                <a:ea typeface="Poppins"/>
                <a:cs typeface="Poppins"/>
                <a:sym typeface="Poppins"/>
              </a:rPr>
              <a:t>transmisión</a:t>
            </a:r>
            <a:r>
              <a:rPr lang="en" sz="1200">
                <a:solidFill>
                  <a:srgbClr val="FFFFFF"/>
                </a:solidFill>
                <a:latin typeface="Poppins"/>
                <a:ea typeface="Poppins"/>
                <a:cs typeface="Poppins"/>
                <a:sym typeface="Poppins"/>
              </a:rPr>
              <a:t>. </a:t>
            </a:r>
            <a:endParaRPr b="0" i="0" sz="1200" u="none" cap="none" strike="noStrike">
              <a:solidFill>
                <a:srgbClr val="FFFFFF"/>
              </a:solidFill>
              <a:latin typeface="Poppins"/>
              <a:ea typeface="Poppins"/>
              <a:cs typeface="Poppins"/>
              <a:sym typeface="Poppins"/>
            </a:endParaRPr>
          </a:p>
          <a:p>
            <a:pPr indent="0" lvl="0" marL="0" marR="0" rtl="0" algn="l">
              <a:lnSpc>
                <a:spcPct val="137500"/>
              </a:lnSpc>
              <a:spcBef>
                <a:spcPts val="1500"/>
              </a:spcBef>
              <a:spcAft>
                <a:spcPts val="0"/>
              </a:spcAft>
              <a:buClr>
                <a:srgbClr val="000000"/>
              </a:buClr>
              <a:buSzPts val="1200"/>
              <a:buFont typeface="Arial"/>
              <a:buNone/>
            </a:pPr>
            <a:r>
              <a:rPr b="0" i="0" lang="en" sz="1200" u="sng" cap="none" strike="noStrike">
                <a:solidFill>
                  <a:srgbClr val="CFE2F3"/>
                </a:solidFill>
                <a:latin typeface="Poppins"/>
                <a:ea typeface="Poppins"/>
                <a:cs typeface="Poppins"/>
                <a:sym typeface="Poppins"/>
                <a:hlinkClick r:id="rId4">
                  <a:extLst>
                    <a:ext uri="{A12FA001-AC4F-418D-AE19-62706E023703}">
                      <ahyp:hlinkClr val="tx"/>
                    </a:ext>
                  </a:extLst>
                </a:hlinkClick>
              </a:rPr>
              <a:t>logitech.com/swytch</a:t>
            </a:r>
            <a:endParaRPr b="0" i="0" sz="1200" u="none" cap="none" strike="noStrike">
              <a:solidFill>
                <a:srgbClr val="FFFFFF"/>
              </a:solidFill>
              <a:latin typeface="Poppins"/>
              <a:ea typeface="Poppins"/>
              <a:cs typeface="Poppins"/>
              <a:sym typeface="Poppins"/>
            </a:endParaRPr>
          </a:p>
          <a:p>
            <a:pPr indent="0" lvl="0" marL="0" marR="0" rtl="0" algn="l">
              <a:lnSpc>
                <a:spcPct val="100000"/>
              </a:lnSpc>
              <a:spcBef>
                <a:spcPts val="1500"/>
              </a:spcBef>
              <a:spcAft>
                <a:spcPts val="0"/>
              </a:spcAft>
              <a:buClr>
                <a:srgbClr val="000000"/>
              </a:buClr>
              <a:buSzPts val="1400"/>
              <a:buFont typeface="Arial"/>
              <a:buNone/>
            </a:pPr>
            <a:r>
              <a:t/>
            </a:r>
            <a:endParaRPr b="0" i="0" sz="1400" u="none" cap="none" strike="noStrike">
              <a:solidFill>
                <a:srgbClr val="FFFFFF"/>
              </a:solidFill>
              <a:latin typeface="Poppins"/>
              <a:ea typeface="Poppins"/>
              <a:cs typeface="Poppins"/>
              <a:sym typeface="Poppins"/>
            </a:endParaRPr>
          </a:p>
        </p:txBody>
      </p:sp>
      <p:pic>
        <p:nvPicPr>
          <p:cNvPr id="700" name="Google Shape;700;p135"/>
          <p:cNvPicPr preferRelativeResize="0"/>
          <p:nvPr/>
        </p:nvPicPr>
        <p:blipFill rotWithShape="1">
          <a:blip r:embed="rId5">
            <a:alphaModFix/>
          </a:blip>
          <a:srcRect b="0" l="0" r="0" t="0"/>
          <a:stretch/>
        </p:blipFill>
        <p:spPr>
          <a:xfrm>
            <a:off x="262625" y="501538"/>
            <a:ext cx="4333875" cy="1438275"/>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4" name="Shape 704"/>
        <p:cNvGrpSpPr/>
        <p:nvPr/>
      </p:nvGrpSpPr>
      <p:grpSpPr>
        <a:xfrm>
          <a:off x="0" y="0"/>
          <a:ext cx="0" cy="0"/>
          <a:chOff x="0" y="0"/>
          <a:chExt cx="0" cy="0"/>
        </a:xfrm>
      </p:grpSpPr>
      <p:sp>
        <p:nvSpPr>
          <p:cNvPr id="705" name="Google Shape;705;p136"/>
          <p:cNvSpPr txBox="1"/>
          <p:nvPr>
            <p:ph type="title"/>
          </p:nvPr>
        </p:nvSpPr>
        <p:spPr>
          <a:xfrm>
            <a:off x="205550" y="460550"/>
            <a:ext cx="8229600" cy="750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400"/>
              <a:buNone/>
            </a:pPr>
            <a:r>
              <a:rPr b="1" lang="en" sz="2400">
                <a:solidFill>
                  <a:srgbClr val="824DFA"/>
                </a:solidFill>
                <a:latin typeface="Poppins"/>
                <a:ea typeface="Poppins"/>
                <a:cs typeface="Poppins"/>
                <a:sym typeface="Poppins"/>
              </a:rPr>
              <a:t>REQUERIMIENTOS &amp; COMPATIBILIDAD</a:t>
            </a:r>
            <a:endParaRPr b="1">
              <a:solidFill>
                <a:srgbClr val="824DFA"/>
              </a:solidFill>
              <a:latin typeface="Poppins"/>
              <a:ea typeface="Poppins"/>
              <a:cs typeface="Poppins"/>
              <a:sym typeface="Poppins"/>
            </a:endParaRPr>
          </a:p>
        </p:txBody>
      </p:sp>
      <p:sp>
        <p:nvSpPr>
          <p:cNvPr id="706" name="Google Shape;706;p136"/>
          <p:cNvSpPr txBox="1"/>
          <p:nvPr>
            <p:ph idx="1" type="body"/>
          </p:nvPr>
        </p:nvSpPr>
        <p:spPr>
          <a:xfrm>
            <a:off x="304800" y="1053625"/>
            <a:ext cx="4796100" cy="3414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en" sz="1000">
                <a:latin typeface="Poppins"/>
                <a:ea typeface="Poppins"/>
                <a:cs typeface="Poppins"/>
                <a:sym typeface="Poppins"/>
              </a:rPr>
              <a:t>MEETING ROOM EQUIPMENT</a:t>
            </a:r>
            <a:endParaRPr b="1" sz="1000">
              <a:latin typeface="Poppins"/>
              <a:ea typeface="Poppins"/>
              <a:cs typeface="Poppins"/>
              <a:sym typeface="Poppins"/>
            </a:endParaRPr>
          </a:p>
          <a:p>
            <a:pPr indent="-154940" lvl="0" marL="320040" rtl="0" algn="l">
              <a:lnSpc>
                <a:spcPct val="115000"/>
              </a:lnSpc>
              <a:spcBef>
                <a:spcPts val="0"/>
              </a:spcBef>
              <a:spcAft>
                <a:spcPts val="0"/>
              </a:spcAft>
              <a:buSzPts val="1000"/>
              <a:buFont typeface="Poppins"/>
              <a:buChar char="●"/>
            </a:pPr>
            <a:r>
              <a:rPr lang="en" sz="1000">
                <a:latin typeface="Poppins"/>
                <a:ea typeface="Poppins"/>
                <a:cs typeface="Poppins"/>
                <a:sym typeface="Poppins"/>
              </a:rPr>
              <a:t>Pantalla</a:t>
            </a:r>
            <a:r>
              <a:rPr lang="en" sz="1000">
                <a:latin typeface="Poppins"/>
                <a:ea typeface="Poppins"/>
                <a:cs typeface="Poppins"/>
                <a:sym typeface="Poppins"/>
              </a:rPr>
              <a:t>: entrada HDMI</a:t>
            </a:r>
            <a:endParaRPr sz="1000">
              <a:latin typeface="Poppins"/>
              <a:ea typeface="Poppins"/>
              <a:cs typeface="Poppins"/>
              <a:sym typeface="Poppins"/>
            </a:endParaRPr>
          </a:p>
          <a:p>
            <a:pPr indent="-154940" lvl="0" marL="320040" rtl="0" algn="l">
              <a:lnSpc>
                <a:spcPct val="115000"/>
              </a:lnSpc>
              <a:spcBef>
                <a:spcPts val="0"/>
              </a:spcBef>
              <a:spcAft>
                <a:spcPts val="0"/>
              </a:spcAft>
              <a:buSzPts val="1000"/>
              <a:buFont typeface="Poppins"/>
              <a:buChar char="●"/>
            </a:pPr>
            <a:r>
              <a:rPr lang="en" sz="1000">
                <a:latin typeface="Poppins"/>
                <a:ea typeface="Poppins"/>
                <a:cs typeface="Poppins"/>
                <a:sym typeface="Poppins"/>
              </a:rPr>
              <a:t>Cámara de conference: cámara USB de conferencias</a:t>
            </a:r>
            <a:endParaRPr sz="1000">
              <a:latin typeface="Poppins"/>
              <a:ea typeface="Poppins"/>
              <a:cs typeface="Poppins"/>
              <a:sym typeface="Poppins"/>
            </a:endParaRPr>
          </a:p>
          <a:p>
            <a:pPr indent="0" lvl="0" marL="0" rtl="0" algn="l">
              <a:lnSpc>
                <a:spcPct val="115000"/>
              </a:lnSpc>
              <a:spcBef>
                <a:spcPts val="0"/>
              </a:spcBef>
              <a:spcAft>
                <a:spcPts val="0"/>
              </a:spcAft>
              <a:buClr>
                <a:schemeClr val="dk1"/>
              </a:buClr>
              <a:buSzPts val="1100"/>
              <a:buFont typeface="Arial"/>
              <a:buNone/>
            </a:pPr>
            <a:r>
              <a:t/>
            </a:r>
            <a:endParaRPr b="1" sz="1000">
              <a:latin typeface="Poppins"/>
              <a:ea typeface="Poppins"/>
              <a:cs typeface="Poppins"/>
              <a:sym typeface="Poppins"/>
            </a:endParaRPr>
          </a:p>
          <a:p>
            <a:pPr indent="0" lvl="0" marL="0" rtl="0" algn="l">
              <a:lnSpc>
                <a:spcPct val="115000"/>
              </a:lnSpc>
              <a:spcBef>
                <a:spcPts val="0"/>
              </a:spcBef>
              <a:spcAft>
                <a:spcPts val="0"/>
              </a:spcAft>
              <a:buClr>
                <a:schemeClr val="dk1"/>
              </a:buClr>
              <a:buSzPts val="1100"/>
              <a:buFont typeface="Arial"/>
              <a:buNone/>
            </a:pPr>
            <a:r>
              <a:rPr b="1" lang="en" sz="1000">
                <a:latin typeface="Poppins"/>
                <a:ea typeface="Poppins"/>
                <a:cs typeface="Poppins"/>
                <a:sym typeface="Poppins"/>
              </a:rPr>
              <a:t>LAPTOP</a:t>
            </a:r>
            <a:endParaRPr b="1" sz="1000">
              <a:latin typeface="Poppins"/>
              <a:ea typeface="Poppins"/>
              <a:cs typeface="Poppins"/>
              <a:sym typeface="Poppins"/>
            </a:endParaRPr>
          </a:p>
          <a:p>
            <a:pPr indent="-154940" lvl="0" marL="320040" rtl="0" algn="l">
              <a:lnSpc>
                <a:spcPct val="115000"/>
              </a:lnSpc>
              <a:spcBef>
                <a:spcPts val="0"/>
              </a:spcBef>
              <a:spcAft>
                <a:spcPts val="0"/>
              </a:spcAft>
              <a:buSzPts val="1000"/>
              <a:buFont typeface="Poppins"/>
              <a:buChar char="●"/>
            </a:pPr>
            <a:r>
              <a:rPr lang="en" sz="1000">
                <a:latin typeface="Poppins"/>
                <a:ea typeface="Poppins"/>
                <a:cs typeface="Poppins"/>
                <a:sym typeface="Poppins"/>
              </a:rPr>
              <a:t>Puerto </a:t>
            </a:r>
            <a:r>
              <a:rPr lang="en" sz="1000">
                <a:latin typeface="Poppins"/>
                <a:ea typeface="Poppins"/>
                <a:cs typeface="Poppins"/>
                <a:sym typeface="Poppins"/>
              </a:rPr>
              <a:t>USB 3.0: Tipe A o Tipe C</a:t>
            </a:r>
            <a:endParaRPr sz="1000">
              <a:latin typeface="Poppins"/>
              <a:ea typeface="Poppins"/>
              <a:cs typeface="Poppins"/>
              <a:sym typeface="Poppins"/>
            </a:endParaRPr>
          </a:p>
          <a:p>
            <a:pPr indent="-154940" lvl="0" marL="320040" rtl="0" algn="l">
              <a:lnSpc>
                <a:spcPct val="115000"/>
              </a:lnSpc>
              <a:spcBef>
                <a:spcPts val="0"/>
              </a:spcBef>
              <a:spcAft>
                <a:spcPts val="0"/>
              </a:spcAft>
              <a:buSzPts val="1000"/>
              <a:buFont typeface="Poppins"/>
              <a:buChar char="●"/>
            </a:pPr>
            <a:r>
              <a:rPr lang="en" sz="1000">
                <a:latin typeface="Poppins"/>
                <a:ea typeface="Poppins"/>
                <a:cs typeface="Poppins"/>
                <a:sym typeface="Poppins"/>
              </a:rPr>
              <a:t>Alimentación por USB: hasta 60 watts para compatibilidad con laptops con USB Type C</a:t>
            </a:r>
            <a:endParaRPr sz="1000">
              <a:latin typeface="Poppins"/>
              <a:ea typeface="Poppins"/>
              <a:cs typeface="Poppins"/>
              <a:sym typeface="Poppins"/>
            </a:endParaRPr>
          </a:p>
          <a:p>
            <a:pPr indent="-154940" lvl="0" marL="320040" rtl="0" algn="l">
              <a:lnSpc>
                <a:spcPct val="115000"/>
              </a:lnSpc>
              <a:spcBef>
                <a:spcPts val="0"/>
              </a:spcBef>
              <a:spcAft>
                <a:spcPts val="0"/>
              </a:spcAft>
              <a:buSzPts val="1000"/>
              <a:buFont typeface="Poppins"/>
              <a:buChar char="●"/>
            </a:pPr>
            <a:r>
              <a:rPr lang="en" sz="1000">
                <a:latin typeface="Poppins"/>
                <a:ea typeface="Poppins"/>
                <a:cs typeface="Poppins"/>
                <a:sym typeface="Poppins"/>
              </a:rPr>
              <a:t>Sistema</a:t>
            </a:r>
            <a:r>
              <a:rPr lang="en" sz="1000">
                <a:latin typeface="Poppins"/>
                <a:ea typeface="Poppins"/>
                <a:cs typeface="Poppins"/>
                <a:sym typeface="Poppins"/>
              </a:rPr>
              <a:t> operativo con driver </a:t>
            </a:r>
            <a:r>
              <a:rPr lang="en" sz="1000" u="sng">
                <a:solidFill>
                  <a:srgbClr val="1155CC"/>
                </a:solidFill>
                <a:latin typeface="Poppins"/>
                <a:ea typeface="Poppins"/>
                <a:cs typeface="Poppins"/>
                <a:sym typeface="Poppins"/>
                <a:hlinkClick r:id="rId3">
                  <a:extLst>
                    <a:ext uri="{A12FA001-AC4F-418D-AE19-62706E023703}">
                      <ahyp:hlinkClr val="tx"/>
                    </a:ext>
                  </a:extLst>
                </a:hlinkClick>
              </a:rPr>
              <a:t>DisplayLink Plug and Display™</a:t>
            </a:r>
            <a:r>
              <a:rPr lang="en" sz="1000">
                <a:latin typeface="Poppins"/>
                <a:ea typeface="Poppins"/>
                <a:cs typeface="Poppins"/>
                <a:sym typeface="Poppins"/>
              </a:rPr>
              <a:t>: Windows</a:t>
            </a:r>
            <a:r>
              <a:rPr baseline="30000" lang="en" sz="1000">
                <a:latin typeface="Poppins"/>
                <a:ea typeface="Poppins"/>
                <a:cs typeface="Poppins"/>
                <a:sym typeface="Poppins"/>
              </a:rPr>
              <a:t>®</a:t>
            </a:r>
            <a:r>
              <a:rPr lang="en" sz="1000">
                <a:latin typeface="Poppins"/>
                <a:ea typeface="Poppins"/>
                <a:cs typeface="Poppins"/>
                <a:sym typeface="Poppins"/>
              </a:rPr>
              <a:t> 10, macOS</a:t>
            </a:r>
            <a:r>
              <a:rPr baseline="30000" lang="en" sz="1000">
                <a:latin typeface="Poppins"/>
                <a:ea typeface="Poppins"/>
                <a:cs typeface="Poppins"/>
                <a:sym typeface="Poppins"/>
              </a:rPr>
              <a:t>®</a:t>
            </a:r>
            <a:r>
              <a:rPr lang="en" sz="1000">
                <a:latin typeface="Poppins"/>
                <a:ea typeface="Poppins"/>
                <a:cs typeface="Poppins"/>
                <a:sym typeface="Poppins"/>
              </a:rPr>
              <a:t> 10.15 o superior, y Chrome OS™ 75 o superior</a:t>
            </a:r>
            <a:endParaRPr b="1" sz="1000">
              <a:solidFill>
                <a:srgbClr val="000000"/>
              </a:solidFill>
              <a:latin typeface="Poppins"/>
              <a:ea typeface="Poppins"/>
              <a:cs typeface="Poppins"/>
              <a:sym typeface="Poppins"/>
            </a:endParaRPr>
          </a:p>
        </p:txBody>
      </p:sp>
      <p:sp>
        <p:nvSpPr>
          <p:cNvPr id="707" name="Google Shape;707;p136"/>
          <p:cNvSpPr txBox="1"/>
          <p:nvPr/>
        </p:nvSpPr>
        <p:spPr>
          <a:xfrm>
            <a:off x="5100825" y="1053625"/>
            <a:ext cx="3917100" cy="28995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dk1"/>
              </a:buClr>
              <a:buSzPts val="1100"/>
              <a:buFont typeface="Arial"/>
              <a:buNone/>
            </a:pPr>
            <a:r>
              <a:rPr b="1" i="0" lang="en" sz="1000" u="none" cap="none" strike="noStrike">
                <a:solidFill>
                  <a:schemeClr val="dk1"/>
                </a:solidFill>
                <a:latin typeface="Poppins"/>
                <a:ea typeface="Poppins"/>
                <a:cs typeface="Poppins"/>
                <a:sym typeface="Poppins"/>
              </a:rPr>
              <a:t>C</a:t>
            </a:r>
            <a:r>
              <a:rPr b="1" lang="en" sz="1000">
                <a:solidFill>
                  <a:schemeClr val="dk1"/>
                </a:solidFill>
                <a:latin typeface="Poppins"/>
                <a:ea typeface="Poppins"/>
                <a:cs typeface="Poppins"/>
                <a:sym typeface="Poppins"/>
              </a:rPr>
              <a:t>ÁMARAS DE CONFERENCIAS</a:t>
            </a:r>
            <a:endParaRPr b="1" i="0" sz="1000" u="none" cap="none" strike="noStrike">
              <a:solidFill>
                <a:schemeClr val="dk1"/>
              </a:solidFill>
              <a:latin typeface="Poppins"/>
              <a:ea typeface="Poppins"/>
              <a:cs typeface="Poppins"/>
              <a:sym typeface="Poppins"/>
            </a:endParaRPr>
          </a:p>
          <a:p>
            <a:pPr indent="0" lvl="0" marL="0" marR="0" rtl="0" algn="l">
              <a:lnSpc>
                <a:spcPct val="115000"/>
              </a:lnSpc>
              <a:spcBef>
                <a:spcPts val="0"/>
              </a:spcBef>
              <a:spcAft>
                <a:spcPts val="0"/>
              </a:spcAft>
              <a:buClr>
                <a:schemeClr val="dk1"/>
              </a:buClr>
              <a:buSzPts val="1100"/>
              <a:buFont typeface="Arial"/>
              <a:buNone/>
            </a:pPr>
            <a:r>
              <a:rPr lang="en" sz="1000">
                <a:solidFill>
                  <a:schemeClr val="dk1"/>
                </a:solidFill>
                <a:latin typeface="Poppins"/>
                <a:ea typeface="Poppins"/>
                <a:cs typeface="Poppins"/>
                <a:sym typeface="Poppins"/>
              </a:rPr>
              <a:t>Compatible con cámaras de conferencias que se conectan a la computadora en una sala de reuniones mediante USB. como Logitech Rally. MeetUp y Group.</a:t>
            </a:r>
            <a:endParaRPr sz="1000">
              <a:solidFill>
                <a:schemeClr val="dk1"/>
              </a:solidFill>
              <a:latin typeface="Poppins"/>
              <a:ea typeface="Poppins"/>
              <a:cs typeface="Poppins"/>
              <a:sym typeface="Poppins"/>
            </a:endParaRPr>
          </a:p>
          <a:p>
            <a:pPr indent="0" lvl="0" marL="0" marR="0" rtl="0" algn="l">
              <a:lnSpc>
                <a:spcPct val="115000"/>
              </a:lnSpc>
              <a:spcBef>
                <a:spcPts val="0"/>
              </a:spcBef>
              <a:spcAft>
                <a:spcPts val="0"/>
              </a:spcAft>
              <a:buClr>
                <a:schemeClr val="dk1"/>
              </a:buClr>
              <a:buSzPts val="1100"/>
              <a:buFont typeface="Arial"/>
              <a:buNone/>
            </a:pPr>
            <a:r>
              <a:t/>
            </a:r>
            <a:endParaRPr b="0" i="0" sz="1000" u="none" cap="none" strike="noStrike">
              <a:solidFill>
                <a:schemeClr val="dk1"/>
              </a:solidFill>
              <a:latin typeface="Poppins"/>
              <a:ea typeface="Poppins"/>
              <a:cs typeface="Poppins"/>
              <a:sym typeface="Poppins"/>
            </a:endParaRPr>
          </a:p>
          <a:p>
            <a:pPr indent="0" lvl="0" marL="0" marR="0" rtl="0" algn="l">
              <a:lnSpc>
                <a:spcPct val="115000"/>
              </a:lnSpc>
              <a:spcBef>
                <a:spcPts val="0"/>
              </a:spcBef>
              <a:spcAft>
                <a:spcPts val="0"/>
              </a:spcAft>
              <a:buClr>
                <a:schemeClr val="dk1"/>
              </a:buClr>
              <a:buSzPts val="1100"/>
              <a:buFont typeface="Arial"/>
              <a:buNone/>
            </a:pPr>
            <a:r>
              <a:rPr b="1" lang="en" sz="1000">
                <a:solidFill>
                  <a:schemeClr val="dk1"/>
                </a:solidFill>
                <a:latin typeface="Poppins"/>
                <a:ea typeface="Poppins"/>
                <a:cs typeface="Poppins"/>
                <a:sym typeface="Poppins"/>
              </a:rPr>
              <a:t>SOLUCIONES DE SALA</a:t>
            </a:r>
            <a:endParaRPr b="1" i="0" sz="1000" u="none" cap="none" strike="noStrike">
              <a:solidFill>
                <a:schemeClr val="dk1"/>
              </a:solidFill>
              <a:latin typeface="Poppins"/>
              <a:ea typeface="Poppins"/>
              <a:cs typeface="Poppins"/>
              <a:sym typeface="Poppins"/>
            </a:endParaRPr>
          </a:p>
          <a:p>
            <a:pPr indent="0" lvl="0" marL="0" marR="0" rtl="0" algn="l">
              <a:lnSpc>
                <a:spcPct val="115000"/>
              </a:lnSpc>
              <a:spcBef>
                <a:spcPts val="0"/>
              </a:spcBef>
              <a:spcAft>
                <a:spcPts val="0"/>
              </a:spcAft>
              <a:buClr>
                <a:schemeClr val="dk1"/>
              </a:buClr>
              <a:buSzPts val="1100"/>
              <a:buFont typeface="Arial"/>
              <a:buNone/>
            </a:pPr>
            <a:r>
              <a:rPr b="0" i="0" lang="en" sz="1000" u="sng" cap="none" strike="noStrike">
                <a:solidFill>
                  <a:srgbClr val="1155CC"/>
                </a:solidFill>
                <a:latin typeface="Poppins"/>
                <a:ea typeface="Poppins"/>
                <a:cs typeface="Poppins"/>
                <a:sym typeface="Poppins"/>
                <a:hlinkClick r:id="rId4">
                  <a:extLst>
                    <a:ext uri="{A12FA001-AC4F-418D-AE19-62706E023703}">
                      <ahyp:hlinkClr val="tx"/>
                    </a:ext>
                  </a:extLst>
                </a:hlinkClick>
              </a:rPr>
              <a:t>Microsoft Teams Rooms</a:t>
            </a:r>
            <a:endParaRPr b="0" i="0" sz="1000" u="none" cap="none" strike="noStrike">
              <a:solidFill>
                <a:schemeClr val="dk1"/>
              </a:solidFill>
              <a:latin typeface="Poppins"/>
              <a:ea typeface="Poppins"/>
              <a:cs typeface="Poppins"/>
              <a:sym typeface="Poppins"/>
            </a:endParaRPr>
          </a:p>
          <a:p>
            <a:pPr indent="0" lvl="0" marL="0" marR="0" rtl="0" algn="l">
              <a:lnSpc>
                <a:spcPct val="115000"/>
              </a:lnSpc>
              <a:spcBef>
                <a:spcPts val="0"/>
              </a:spcBef>
              <a:spcAft>
                <a:spcPts val="0"/>
              </a:spcAft>
              <a:buClr>
                <a:schemeClr val="dk1"/>
              </a:buClr>
              <a:buSzPts val="1100"/>
              <a:buFont typeface="Arial"/>
              <a:buNone/>
            </a:pPr>
            <a:r>
              <a:rPr b="0" i="0" lang="en" sz="1000" u="sng" cap="none" strike="noStrike">
                <a:solidFill>
                  <a:srgbClr val="1155CC"/>
                </a:solidFill>
                <a:latin typeface="Poppins"/>
                <a:ea typeface="Poppins"/>
                <a:cs typeface="Poppins"/>
                <a:sym typeface="Poppins"/>
                <a:hlinkClick r:id="rId5">
                  <a:extLst>
                    <a:ext uri="{A12FA001-AC4F-418D-AE19-62706E023703}">
                      <ahyp:hlinkClr val="tx"/>
                    </a:ext>
                  </a:extLst>
                </a:hlinkClick>
              </a:rPr>
              <a:t>Zoom Rooms</a:t>
            </a:r>
            <a:endParaRPr b="0" i="0" sz="1000" u="none" cap="none" strike="noStrike">
              <a:solidFill>
                <a:schemeClr val="dk1"/>
              </a:solidFill>
              <a:latin typeface="Poppins"/>
              <a:ea typeface="Poppins"/>
              <a:cs typeface="Poppins"/>
              <a:sym typeface="Poppins"/>
            </a:endParaRPr>
          </a:p>
          <a:p>
            <a:pPr indent="0" lvl="0" marL="0" marR="0" rtl="0" algn="l">
              <a:lnSpc>
                <a:spcPct val="115000"/>
              </a:lnSpc>
              <a:spcBef>
                <a:spcPts val="0"/>
              </a:spcBef>
              <a:spcAft>
                <a:spcPts val="0"/>
              </a:spcAft>
              <a:buClr>
                <a:schemeClr val="dk1"/>
              </a:buClr>
              <a:buSzPts val="1100"/>
              <a:buFont typeface="Arial"/>
              <a:buNone/>
            </a:pPr>
            <a:r>
              <a:rPr lang="en" sz="1000">
                <a:solidFill>
                  <a:schemeClr val="dk1"/>
                </a:solidFill>
                <a:latin typeface="Poppins"/>
                <a:ea typeface="Poppins"/>
                <a:cs typeface="Poppins"/>
                <a:sym typeface="Poppins"/>
              </a:rPr>
              <a:t>También compatible con otros sistemas de videoconferencia para sala que usan cámaras con conectividad USB y HDMI para conectar la pantalla. Para información adicional ver:</a:t>
            </a:r>
            <a:endParaRPr sz="1000">
              <a:solidFill>
                <a:schemeClr val="dk1"/>
              </a:solidFill>
              <a:latin typeface="Poppins"/>
              <a:ea typeface="Poppins"/>
              <a:cs typeface="Poppins"/>
              <a:sym typeface="Poppins"/>
            </a:endParaRPr>
          </a:p>
          <a:p>
            <a:pPr indent="0" lvl="0" marL="0" marR="0" rtl="0" algn="l">
              <a:lnSpc>
                <a:spcPct val="115000"/>
              </a:lnSpc>
              <a:spcBef>
                <a:spcPts val="0"/>
              </a:spcBef>
              <a:spcAft>
                <a:spcPts val="0"/>
              </a:spcAft>
              <a:buClr>
                <a:schemeClr val="dk1"/>
              </a:buClr>
              <a:buSzPts val="1100"/>
              <a:buFont typeface="Arial"/>
              <a:buNone/>
            </a:pPr>
            <a:r>
              <a:rPr b="0" i="0" lang="en" sz="1000" u="sng" cap="none" strike="noStrike">
                <a:solidFill>
                  <a:srgbClr val="1155CC"/>
                </a:solidFill>
                <a:latin typeface="Poppins"/>
                <a:ea typeface="Poppins"/>
                <a:cs typeface="Poppins"/>
                <a:sym typeface="Poppins"/>
                <a:hlinkClick r:id="rId6">
                  <a:extLst>
                    <a:ext uri="{A12FA001-AC4F-418D-AE19-62706E023703}">
                      <ahyp:hlinkClr val="tx"/>
                    </a:ext>
                  </a:extLst>
                </a:hlinkClick>
              </a:rPr>
              <a:t>www.logitech.com/swytch-setup</a:t>
            </a:r>
            <a:r>
              <a:rPr b="0" i="0" lang="en" sz="1000" u="none" cap="none" strike="noStrike">
                <a:solidFill>
                  <a:schemeClr val="dk1"/>
                </a:solidFill>
                <a:latin typeface="Poppins"/>
                <a:ea typeface="Poppins"/>
                <a:cs typeface="Poppins"/>
                <a:sym typeface="Poppins"/>
              </a:rPr>
              <a:t>.</a:t>
            </a:r>
            <a:endParaRPr b="1" i="0" sz="1000" u="none" cap="none" strike="noStrike">
              <a:solidFill>
                <a:schemeClr val="dk1"/>
              </a:solidFill>
              <a:latin typeface="Poppins"/>
              <a:ea typeface="Poppins"/>
              <a:cs typeface="Poppins"/>
              <a:sym typeface="Poppins"/>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1" name="Shape 711"/>
        <p:cNvGrpSpPr/>
        <p:nvPr/>
      </p:nvGrpSpPr>
      <p:grpSpPr>
        <a:xfrm>
          <a:off x="0" y="0"/>
          <a:ext cx="0" cy="0"/>
          <a:chOff x="0" y="0"/>
          <a:chExt cx="0" cy="0"/>
        </a:xfrm>
      </p:grpSpPr>
      <p:sp>
        <p:nvSpPr>
          <p:cNvPr id="712" name="Google Shape;712;p137"/>
          <p:cNvSpPr txBox="1"/>
          <p:nvPr>
            <p:ph type="title"/>
          </p:nvPr>
        </p:nvSpPr>
        <p:spPr>
          <a:xfrm>
            <a:off x="205550" y="308150"/>
            <a:ext cx="8229600" cy="5649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400"/>
              <a:buNone/>
            </a:pPr>
            <a:r>
              <a:rPr b="1" lang="en" sz="2400">
                <a:solidFill>
                  <a:srgbClr val="824DFA"/>
                </a:solidFill>
                <a:latin typeface="Poppins"/>
                <a:ea typeface="Poppins"/>
                <a:cs typeface="Poppins"/>
                <a:sym typeface="Poppins"/>
              </a:rPr>
              <a:t>DIMENSIONES, MONTAJE, &amp; INTERFACES</a:t>
            </a:r>
            <a:endParaRPr b="1">
              <a:solidFill>
                <a:srgbClr val="824DFA"/>
              </a:solidFill>
              <a:latin typeface="Poppins"/>
              <a:ea typeface="Poppins"/>
              <a:cs typeface="Poppins"/>
              <a:sym typeface="Poppins"/>
            </a:endParaRPr>
          </a:p>
        </p:txBody>
      </p:sp>
      <p:sp>
        <p:nvSpPr>
          <p:cNvPr id="713" name="Google Shape;713;p137"/>
          <p:cNvSpPr txBox="1"/>
          <p:nvPr>
            <p:ph idx="1" type="body"/>
          </p:nvPr>
        </p:nvSpPr>
        <p:spPr>
          <a:xfrm>
            <a:off x="457200" y="672625"/>
            <a:ext cx="3990600" cy="4220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600"/>
              </a:spcBef>
              <a:spcAft>
                <a:spcPts val="0"/>
              </a:spcAft>
              <a:buClr>
                <a:schemeClr val="dk1"/>
              </a:buClr>
              <a:buSzPts val="1100"/>
              <a:buFont typeface="Arial"/>
              <a:buNone/>
            </a:pPr>
            <a:r>
              <a:rPr lang="en" sz="1300">
                <a:solidFill>
                  <a:srgbClr val="434343"/>
                </a:solidFill>
                <a:latin typeface="Poppins"/>
                <a:ea typeface="Poppins"/>
                <a:cs typeface="Poppins"/>
                <a:sym typeface="Poppins"/>
              </a:rPr>
              <a:t>DIMENSIONES</a:t>
            </a:r>
            <a:endParaRPr sz="1300">
              <a:solidFill>
                <a:srgbClr val="434343"/>
              </a:solidFill>
              <a:latin typeface="Poppins"/>
              <a:ea typeface="Poppins"/>
              <a:cs typeface="Poppins"/>
              <a:sym typeface="Poppins"/>
            </a:endParaRPr>
          </a:p>
          <a:p>
            <a:pPr indent="0" lvl="0" marL="0" rtl="0" algn="l">
              <a:lnSpc>
                <a:spcPct val="115000"/>
              </a:lnSpc>
              <a:spcBef>
                <a:spcPts val="400"/>
              </a:spcBef>
              <a:spcAft>
                <a:spcPts val="0"/>
              </a:spcAft>
              <a:buClr>
                <a:schemeClr val="dk1"/>
              </a:buClr>
              <a:buSzPts val="1100"/>
              <a:buFont typeface="Arial"/>
              <a:buNone/>
            </a:pPr>
            <a:r>
              <a:rPr b="1" lang="en" sz="1000">
                <a:latin typeface="Poppins"/>
                <a:ea typeface="Poppins"/>
                <a:cs typeface="Poppins"/>
                <a:sym typeface="Poppins"/>
              </a:rPr>
              <a:t>Swytch Hub</a:t>
            </a:r>
            <a:endParaRPr sz="1000">
              <a:latin typeface="Poppins"/>
              <a:ea typeface="Poppins"/>
              <a:cs typeface="Poppins"/>
              <a:sym typeface="Poppins"/>
            </a:endParaRPr>
          </a:p>
          <a:p>
            <a:pPr indent="0" lvl="0" marL="0" rtl="0" algn="l">
              <a:lnSpc>
                <a:spcPct val="115000"/>
              </a:lnSpc>
              <a:spcBef>
                <a:spcPts val="0"/>
              </a:spcBef>
              <a:spcAft>
                <a:spcPts val="0"/>
              </a:spcAft>
              <a:buClr>
                <a:schemeClr val="dk1"/>
              </a:buClr>
              <a:buSzPts val="1100"/>
              <a:buFont typeface="Arial"/>
              <a:buNone/>
            </a:pPr>
            <a:r>
              <a:rPr lang="en" sz="1000">
                <a:latin typeface="Poppins"/>
                <a:ea typeface="Poppins"/>
                <a:cs typeface="Poppins"/>
                <a:sym typeface="Poppins"/>
              </a:rPr>
              <a:t>Altura: 27.4 mm (1.08 in)</a:t>
            </a:r>
            <a:endParaRPr sz="1000">
              <a:latin typeface="Poppins"/>
              <a:ea typeface="Poppins"/>
              <a:cs typeface="Poppins"/>
              <a:sym typeface="Poppins"/>
            </a:endParaRPr>
          </a:p>
          <a:p>
            <a:pPr indent="0" lvl="0" marL="0" rtl="0" algn="l">
              <a:lnSpc>
                <a:spcPct val="115000"/>
              </a:lnSpc>
              <a:spcBef>
                <a:spcPts val="0"/>
              </a:spcBef>
              <a:spcAft>
                <a:spcPts val="0"/>
              </a:spcAft>
              <a:buClr>
                <a:schemeClr val="dk1"/>
              </a:buClr>
              <a:buSzPts val="1100"/>
              <a:buFont typeface="Arial"/>
              <a:buNone/>
            </a:pPr>
            <a:r>
              <a:rPr lang="en" sz="1000">
                <a:latin typeface="Poppins"/>
                <a:ea typeface="Poppins"/>
                <a:cs typeface="Poppins"/>
                <a:sym typeface="Poppins"/>
              </a:rPr>
              <a:t>Ancho: 164 mm (6.46 in)</a:t>
            </a:r>
            <a:endParaRPr sz="1000">
              <a:latin typeface="Poppins"/>
              <a:ea typeface="Poppins"/>
              <a:cs typeface="Poppins"/>
              <a:sym typeface="Poppins"/>
            </a:endParaRPr>
          </a:p>
          <a:p>
            <a:pPr indent="0" lvl="0" marL="0" rtl="0" algn="l">
              <a:lnSpc>
                <a:spcPct val="115000"/>
              </a:lnSpc>
              <a:spcBef>
                <a:spcPts val="0"/>
              </a:spcBef>
              <a:spcAft>
                <a:spcPts val="0"/>
              </a:spcAft>
              <a:buClr>
                <a:schemeClr val="dk1"/>
              </a:buClr>
              <a:buSzPts val="1100"/>
              <a:buFont typeface="Arial"/>
              <a:buNone/>
            </a:pPr>
            <a:r>
              <a:rPr lang="en" sz="1000">
                <a:latin typeface="Poppins"/>
                <a:ea typeface="Poppins"/>
                <a:cs typeface="Poppins"/>
                <a:sym typeface="Poppins"/>
              </a:rPr>
              <a:t>Profundidad: 90 mm (3.54 in)</a:t>
            </a:r>
            <a:endParaRPr sz="1000">
              <a:latin typeface="Poppins"/>
              <a:ea typeface="Poppins"/>
              <a:cs typeface="Poppins"/>
              <a:sym typeface="Poppins"/>
            </a:endParaRPr>
          </a:p>
          <a:p>
            <a:pPr indent="0" lvl="0" marL="0" rtl="0" algn="l">
              <a:lnSpc>
                <a:spcPct val="115000"/>
              </a:lnSpc>
              <a:spcBef>
                <a:spcPts val="0"/>
              </a:spcBef>
              <a:spcAft>
                <a:spcPts val="0"/>
              </a:spcAft>
              <a:buClr>
                <a:schemeClr val="dk1"/>
              </a:buClr>
              <a:buSzPts val="1100"/>
              <a:buFont typeface="Arial"/>
              <a:buNone/>
            </a:pPr>
            <a:r>
              <a:t/>
            </a:r>
            <a:endParaRPr sz="1000">
              <a:latin typeface="Poppins"/>
              <a:ea typeface="Poppins"/>
              <a:cs typeface="Poppins"/>
              <a:sym typeface="Poppins"/>
            </a:endParaRPr>
          </a:p>
          <a:p>
            <a:pPr indent="0" lvl="0" marL="0" rtl="0" algn="l">
              <a:lnSpc>
                <a:spcPct val="115000"/>
              </a:lnSpc>
              <a:spcBef>
                <a:spcPts val="0"/>
              </a:spcBef>
              <a:spcAft>
                <a:spcPts val="0"/>
              </a:spcAft>
              <a:buClr>
                <a:schemeClr val="dk1"/>
              </a:buClr>
              <a:buSzPts val="1100"/>
              <a:buFont typeface="Arial"/>
              <a:buNone/>
            </a:pPr>
            <a:r>
              <a:rPr b="1" lang="en" sz="1000">
                <a:latin typeface="Poppins"/>
                <a:ea typeface="Poppins"/>
                <a:cs typeface="Poppins"/>
                <a:sym typeface="Poppins"/>
              </a:rPr>
              <a:t>Extensor de </a:t>
            </a:r>
            <a:r>
              <a:rPr b="1" lang="en" sz="1000">
                <a:latin typeface="Poppins"/>
                <a:ea typeface="Poppins"/>
                <a:cs typeface="Poppins"/>
                <a:sym typeface="Poppins"/>
              </a:rPr>
              <a:t>Swytch</a:t>
            </a:r>
            <a:endParaRPr sz="1000">
              <a:latin typeface="Poppins"/>
              <a:ea typeface="Poppins"/>
              <a:cs typeface="Poppins"/>
              <a:sym typeface="Poppins"/>
            </a:endParaRPr>
          </a:p>
          <a:p>
            <a:pPr indent="0" lvl="0" marL="0" rtl="0" algn="l">
              <a:lnSpc>
                <a:spcPct val="115000"/>
              </a:lnSpc>
              <a:spcBef>
                <a:spcPts val="0"/>
              </a:spcBef>
              <a:spcAft>
                <a:spcPts val="0"/>
              </a:spcAft>
              <a:buClr>
                <a:schemeClr val="dk1"/>
              </a:buClr>
              <a:buSzPts val="1100"/>
              <a:buFont typeface="Arial"/>
              <a:buNone/>
            </a:pPr>
            <a:r>
              <a:rPr lang="en" sz="1000">
                <a:latin typeface="Poppins"/>
                <a:ea typeface="Poppins"/>
                <a:cs typeface="Poppins"/>
                <a:sym typeface="Poppins"/>
              </a:rPr>
              <a:t>Altura</a:t>
            </a:r>
            <a:r>
              <a:rPr lang="en" sz="1000">
                <a:latin typeface="Poppins"/>
                <a:ea typeface="Poppins"/>
                <a:cs typeface="Poppins"/>
                <a:sym typeface="Poppins"/>
              </a:rPr>
              <a:t>: 27.4 mm (1.08 in)</a:t>
            </a:r>
            <a:endParaRPr sz="1000">
              <a:latin typeface="Poppins"/>
              <a:ea typeface="Poppins"/>
              <a:cs typeface="Poppins"/>
              <a:sym typeface="Poppins"/>
            </a:endParaRPr>
          </a:p>
          <a:p>
            <a:pPr indent="0" lvl="0" marL="0" rtl="0" algn="l">
              <a:lnSpc>
                <a:spcPct val="115000"/>
              </a:lnSpc>
              <a:spcBef>
                <a:spcPts val="0"/>
              </a:spcBef>
              <a:spcAft>
                <a:spcPts val="0"/>
              </a:spcAft>
              <a:buClr>
                <a:schemeClr val="dk1"/>
              </a:buClr>
              <a:buSzPts val="1100"/>
              <a:buFont typeface="Arial"/>
              <a:buNone/>
            </a:pPr>
            <a:r>
              <a:rPr lang="en" sz="1000">
                <a:latin typeface="Poppins"/>
                <a:ea typeface="Poppins"/>
                <a:cs typeface="Poppins"/>
                <a:sym typeface="Poppins"/>
              </a:rPr>
              <a:t>Ancho</a:t>
            </a:r>
            <a:r>
              <a:rPr lang="en" sz="1000">
                <a:latin typeface="Poppins"/>
                <a:ea typeface="Poppins"/>
                <a:cs typeface="Poppins"/>
                <a:sym typeface="Poppins"/>
              </a:rPr>
              <a:t>: 120 mm (4.72 in)</a:t>
            </a:r>
            <a:endParaRPr sz="1000">
              <a:latin typeface="Poppins"/>
              <a:ea typeface="Poppins"/>
              <a:cs typeface="Poppins"/>
              <a:sym typeface="Poppins"/>
            </a:endParaRPr>
          </a:p>
          <a:p>
            <a:pPr indent="0" lvl="0" marL="0" rtl="0" algn="l">
              <a:lnSpc>
                <a:spcPct val="115000"/>
              </a:lnSpc>
              <a:spcBef>
                <a:spcPts val="0"/>
              </a:spcBef>
              <a:spcAft>
                <a:spcPts val="0"/>
              </a:spcAft>
              <a:buSzPts val="1400"/>
              <a:buNone/>
            </a:pPr>
            <a:r>
              <a:rPr lang="en" sz="1000">
                <a:latin typeface="Poppins"/>
                <a:ea typeface="Poppins"/>
                <a:cs typeface="Poppins"/>
                <a:sym typeface="Poppins"/>
              </a:rPr>
              <a:t>Profundidad</a:t>
            </a:r>
            <a:r>
              <a:rPr lang="en" sz="1000">
                <a:latin typeface="Poppins"/>
                <a:ea typeface="Poppins"/>
                <a:cs typeface="Poppins"/>
                <a:sym typeface="Poppins"/>
              </a:rPr>
              <a:t>: 120 mm (4.72 in)</a:t>
            </a:r>
            <a:endParaRPr sz="1000">
              <a:latin typeface="Poppins"/>
              <a:ea typeface="Poppins"/>
              <a:cs typeface="Poppins"/>
              <a:sym typeface="Poppins"/>
            </a:endParaRPr>
          </a:p>
          <a:p>
            <a:pPr indent="0" lvl="0" marL="0" rtl="0" algn="l">
              <a:lnSpc>
                <a:spcPct val="115000"/>
              </a:lnSpc>
              <a:spcBef>
                <a:spcPts val="0"/>
              </a:spcBef>
              <a:spcAft>
                <a:spcPts val="0"/>
              </a:spcAft>
              <a:buSzPts val="1400"/>
              <a:buNone/>
            </a:pPr>
            <a:r>
              <a:t/>
            </a:r>
            <a:endParaRPr sz="1000">
              <a:latin typeface="Poppins"/>
              <a:ea typeface="Poppins"/>
              <a:cs typeface="Poppins"/>
              <a:sym typeface="Poppins"/>
            </a:endParaRPr>
          </a:p>
          <a:p>
            <a:pPr indent="0" lvl="0" marL="0" rtl="0" algn="l">
              <a:lnSpc>
                <a:spcPct val="115000"/>
              </a:lnSpc>
              <a:spcBef>
                <a:spcPts val="1600"/>
              </a:spcBef>
              <a:spcAft>
                <a:spcPts val="0"/>
              </a:spcAft>
              <a:buSzPts val="1400"/>
              <a:buNone/>
            </a:pPr>
            <a:r>
              <a:rPr lang="en" sz="1300">
                <a:solidFill>
                  <a:srgbClr val="434343"/>
                </a:solidFill>
                <a:latin typeface="Poppins"/>
                <a:ea typeface="Poppins"/>
                <a:cs typeface="Poppins"/>
                <a:sym typeface="Poppins"/>
              </a:rPr>
              <a:t>MONTAJE</a:t>
            </a:r>
            <a:endParaRPr sz="1300">
              <a:solidFill>
                <a:srgbClr val="434343"/>
              </a:solidFill>
              <a:latin typeface="Poppins"/>
              <a:ea typeface="Poppins"/>
              <a:cs typeface="Poppins"/>
              <a:sym typeface="Poppins"/>
            </a:endParaRPr>
          </a:p>
          <a:p>
            <a:pPr indent="0" lvl="0" marL="0" rtl="0" algn="l">
              <a:lnSpc>
                <a:spcPct val="115000"/>
              </a:lnSpc>
              <a:spcBef>
                <a:spcPts val="400"/>
              </a:spcBef>
              <a:spcAft>
                <a:spcPts val="0"/>
              </a:spcAft>
              <a:buSzPts val="1400"/>
              <a:buNone/>
            </a:pPr>
            <a:r>
              <a:rPr b="1" lang="en" sz="1000">
                <a:latin typeface="Poppins"/>
                <a:ea typeface="Poppins"/>
                <a:cs typeface="Poppins"/>
                <a:sym typeface="Poppins"/>
              </a:rPr>
              <a:t>Hub de </a:t>
            </a:r>
            <a:r>
              <a:rPr b="1" lang="en" sz="1000">
                <a:latin typeface="Poppins"/>
                <a:ea typeface="Poppins"/>
                <a:cs typeface="Poppins"/>
                <a:sym typeface="Poppins"/>
              </a:rPr>
              <a:t>Swytch:</a:t>
            </a:r>
            <a:r>
              <a:rPr lang="en" sz="1000">
                <a:latin typeface="Poppins"/>
                <a:ea typeface="Poppins"/>
                <a:cs typeface="Poppins"/>
                <a:sym typeface="Poppins"/>
              </a:rPr>
              <a:t> Compatible con </a:t>
            </a:r>
            <a:r>
              <a:rPr lang="en" sz="1000" u="sng">
                <a:solidFill>
                  <a:srgbClr val="1155CC"/>
                </a:solidFill>
                <a:latin typeface="Poppins"/>
                <a:ea typeface="Poppins"/>
                <a:cs typeface="Poppins"/>
                <a:sym typeface="Poppins"/>
                <a:hlinkClick r:id="rId3">
                  <a:extLst>
                    <a:ext uri="{A12FA001-AC4F-418D-AE19-62706E023703}">
                      <ahyp:hlinkClr val="tx"/>
                    </a:ext>
                  </a:extLst>
                </a:hlinkClick>
              </a:rPr>
              <a:t>Logitech PC Mount</a:t>
            </a:r>
            <a:r>
              <a:rPr lang="en" sz="1000">
                <a:latin typeface="Poppins"/>
                <a:ea typeface="Poppins"/>
                <a:cs typeface="Poppins"/>
                <a:sym typeface="Poppins"/>
              </a:rPr>
              <a:t> (se compra por separado)</a:t>
            </a:r>
            <a:endParaRPr sz="1000">
              <a:latin typeface="Poppins"/>
              <a:ea typeface="Poppins"/>
              <a:cs typeface="Poppins"/>
              <a:sym typeface="Poppins"/>
            </a:endParaRPr>
          </a:p>
          <a:p>
            <a:pPr indent="0" lvl="0" marL="0" rtl="0" algn="l">
              <a:lnSpc>
                <a:spcPct val="115000"/>
              </a:lnSpc>
              <a:spcBef>
                <a:spcPts val="0"/>
              </a:spcBef>
              <a:spcAft>
                <a:spcPts val="0"/>
              </a:spcAft>
              <a:buSzPts val="1400"/>
              <a:buNone/>
            </a:pPr>
            <a:r>
              <a:rPr b="1" lang="en" sz="1000">
                <a:latin typeface="Poppins"/>
                <a:ea typeface="Poppins"/>
                <a:cs typeface="Poppins"/>
                <a:sym typeface="Poppins"/>
              </a:rPr>
              <a:t>Extensor de Swytch</a:t>
            </a:r>
            <a:r>
              <a:rPr lang="en" sz="1000">
                <a:latin typeface="Poppins"/>
                <a:ea typeface="Poppins"/>
                <a:cs typeface="Poppins"/>
                <a:sym typeface="Poppins"/>
              </a:rPr>
              <a:t>: se instala mediante un orificio de 25 mm (1 in) o sujeto desde abajo de la mesa con el hardware incluido</a:t>
            </a:r>
            <a:endParaRPr sz="1000">
              <a:latin typeface="Poppins"/>
              <a:ea typeface="Poppins"/>
              <a:cs typeface="Poppins"/>
              <a:sym typeface="Poppins"/>
            </a:endParaRPr>
          </a:p>
          <a:p>
            <a:pPr indent="0" lvl="0" marL="0" rtl="0" algn="l">
              <a:lnSpc>
                <a:spcPct val="115000"/>
              </a:lnSpc>
              <a:spcBef>
                <a:spcPts val="0"/>
              </a:spcBef>
              <a:spcAft>
                <a:spcPts val="0"/>
              </a:spcAft>
              <a:buSzPts val="1400"/>
              <a:buNone/>
            </a:pPr>
            <a:r>
              <a:rPr b="1" lang="en" sz="1000">
                <a:latin typeface="Poppins"/>
                <a:ea typeface="Poppins"/>
                <a:cs typeface="Poppins"/>
                <a:sym typeface="Poppins"/>
              </a:rPr>
              <a:t>Conector de </a:t>
            </a:r>
            <a:r>
              <a:rPr b="1" lang="en" sz="1000">
                <a:latin typeface="Poppins"/>
                <a:ea typeface="Poppins"/>
                <a:cs typeface="Poppins"/>
                <a:sym typeface="Poppins"/>
              </a:rPr>
              <a:t>Swytch</a:t>
            </a:r>
            <a:r>
              <a:rPr lang="en" sz="1000">
                <a:latin typeface="Poppins"/>
                <a:ea typeface="Poppins"/>
                <a:cs typeface="Poppins"/>
                <a:sym typeface="Poppins"/>
              </a:rPr>
              <a:t>: doc magnetic incluído(orificio o adherido)</a:t>
            </a:r>
            <a:endParaRPr sz="1000">
              <a:latin typeface="Poppins"/>
              <a:ea typeface="Poppins"/>
              <a:cs typeface="Poppins"/>
              <a:sym typeface="Poppins"/>
            </a:endParaRPr>
          </a:p>
        </p:txBody>
      </p:sp>
      <p:sp>
        <p:nvSpPr>
          <p:cNvPr id="714" name="Google Shape;714;p137"/>
          <p:cNvSpPr txBox="1"/>
          <p:nvPr/>
        </p:nvSpPr>
        <p:spPr>
          <a:xfrm>
            <a:off x="4447925" y="672625"/>
            <a:ext cx="4389900" cy="3895800"/>
          </a:xfrm>
          <a:prstGeom prst="rect">
            <a:avLst/>
          </a:prstGeom>
          <a:noFill/>
          <a:ln>
            <a:noFill/>
          </a:ln>
        </p:spPr>
        <p:txBody>
          <a:bodyPr anchorCtr="0" anchor="t" bIns="91425" lIns="91425" spcFirstLastPara="1" rIns="91425" wrap="square" tIns="91425">
            <a:noAutofit/>
          </a:bodyPr>
          <a:lstStyle/>
          <a:p>
            <a:pPr indent="0" lvl="0" marL="0" marR="0" rtl="0" algn="l">
              <a:lnSpc>
                <a:spcPct val="138000"/>
              </a:lnSpc>
              <a:spcBef>
                <a:spcPts val="1600"/>
              </a:spcBef>
              <a:spcAft>
                <a:spcPts val="0"/>
              </a:spcAft>
              <a:buClr>
                <a:schemeClr val="dk1"/>
              </a:buClr>
              <a:buSzPts val="1100"/>
              <a:buFont typeface="Arial"/>
              <a:buNone/>
            </a:pPr>
            <a:r>
              <a:rPr b="0" i="0" lang="en" sz="1300" u="none" cap="none" strike="noStrike">
                <a:solidFill>
                  <a:srgbClr val="434343"/>
                </a:solidFill>
                <a:latin typeface="Poppins"/>
                <a:ea typeface="Poppins"/>
                <a:cs typeface="Poppins"/>
                <a:sym typeface="Poppins"/>
              </a:rPr>
              <a:t>P</a:t>
            </a:r>
            <a:r>
              <a:rPr lang="en" sz="1300">
                <a:solidFill>
                  <a:srgbClr val="434343"/>
                </a:solidFill>
                <a:latin typeface="Poppins"/>
                <a:ea typeface="Poppins"/>
                <a:cs typeface="Poppins"/>
                <a:sym typeface="Poppins"/>
              </a:rPr>
              <a:t>UERTOS &amp; INTERFACES</a:t>
            </a:r>
            <a:endParaRPr b="0" i="0" sz="1300" u="none" cap="none" strike="noStrike">
              <a:solidFill>
                <a:srgbClr val="434343"/>
              </a:solidFill>
              <a:latin typeface="Poppins"/>
              <a:ea typeface="Poppins"/>
              <a:cs typeface="Poppins"/>
              <a:sym typeface="Poppins"/>
            </a:endParaRPr>
          </a:p>
          <a:p>
            <a:pPr indent="0" lvl="0" marL="0" marR="0" rtl="0" algn="l">
              <a:lnSpc>
                <a:spcPct val="138000"/>
              </a:lnSpc>
              <a:spcBef>
                <a:spcPts val="400"/>
              </a:spcBef>
              <a:spcAft>
                <a:spcPts val="0"/>
              </a:spcAft>
              <a:buClr>
                <a:schemeClr val="dk1"/>
              </a:buClr>
              <a:buSzPts val="1100"/>
              <a:buFont typeface="Arial"/>
              <a:buNone/>
            </a:pPr>
            <a:r>
              <a:rPr b="1" lang="en" sz="1000">
                <a:solidFill>
                  <a:schemeClr val="dk1"/>
                </a:solidFill>
                <a:latin typeface="Poppins"/>
                <a:ea typeface="Poppins"/>
                <a:cs typeface="Poppins"/>
                <a:sym typeface="Poppins"/>
              </a:rPr>
              <a:t>Hub de </a:t>
            </a:r>
            <a:r>
              <a:rPr b="1" i="0" lang="en" sz="1000" u="none" cap="none" strike="noStrike">
                <a:solidFill>
                  <a:schemeClr val="dk1"/>
                </a:solidFill>
                <a:latin typeface="Poppins"/>
                <a:ea typeface="Poppins"/>
                <a:cs typeface="Poppins"/>
                <a:sym typeface="Poppins"/>
              </a:rPr>
              <a:t>Swytch</a:t>
            </a:r>
            <a:endParaRPr b="1" i="0" sz="1000" u="none" cap="none" strike="noStrike">
              <a:solidFill>
                <a:schemeClr val="dk1"/>
              </a:solidFill>
              <a:latin typeface="Poppins"/>
              <a:ea typeface="Poppins"/>
              <a:cs typeface="Poppins"/>
              <a:sym typeface="Poppins"/>
            </a:endParaRPr>
          </a:p>
          <a:p>
            <a:pPr indent="0" lvl="0" marL="0" marR="0" rtl="0" algn="l">
              <a:lnSpc>
                <a:spcPct val="138000"/>
              </a:lnSpc>
              <a:spcBef>
                <a:spcPts val="0"/>
              </a:spcBef>
              <a:spcAft>
                <a:spcPts val="0"/>
              </a:spcAft>
              <a:buClr>
                <a:schemeClr val="dk1"/>
              </a:buClr>
              <a:buSzPts val="1100"/>
              <a:buFont typeface="Arial"/>
              <a:buNone/>
            </a:pPr>
            <a:r>
              <a:rPr lang="en" sz="1000">
                <a:solidFill>
                  <a:schemeClr val="dk1"/>
                </a:solidFill>
                <a:latin typeface="Poppins"/>
                <a:ea typeface="Poppins"/>
                <a:cs typeface="Poppins"/>
                <a:sym typeface="Poppins"/>
              </a:rPr>
              <a:t>Alimentación</a:t>
            </a:r>
            <a:endParaRPr b="0" i="0" sz="1000" u="none" cap="none" strike="noStrike">
              <a:solidFill>
                <a:schemeClr val="dk1"/>
              </a:solidFill>
              <a:latin typeface="Poppins"/>
              <a:ea typeface="Poppins"/>
              <a:cs typeface="Poppins"/>
              <a:sym typeface="Poppins"/>
            </a:endParaRPr>
          </a:p>
          <a:p>
            <a:pPr indent="0" lvl="0" marL="0" marR="0" rtl="0" algn="l">
              <a:lnSpc>
                <a:spcPct val="138000"/>
              </a:lnSpc>
              <a:spcBef>
                <a:spcPts val="0"/>
              </a:spcBef>
              <a:spcAft>
                <a:spcPts val="0"/>
              </a:spcAft>
              <a:buClr>
                <a:schemeClr val="dk1"/>
              </a:buClr>
              <a:buSzPts val="1100"/>
              <a:buFont typeface="Arial"/>
              <a:buNone/>
            </a:pPr>
            <a:r>
              <a:rPr b="0" i="0" lang="en" sz="1000" u="none" cap="none" strike="noStrike">
                <a:solidFill>
                  <a:schemeClr val="dk1"/>
                </a:solidFill>
                <a:latin typeface="Poppins"/>
                <a:ea typeface="Poppins"/>
                <a:cs typeface="Poppins"/>
                <a:sym typeface="Poppins"/>
              </a:rPr>
              <a:t>HDMI 2.0 </a:t>
            </a:r>
            <a:r>
              <a:rPr lang="en" sz="1000">
                <a:solidFill>
                  <a:schemeClr val="dk1"/>
                </a:solidFill>
                <a:latin typeface="Poppins"/>
                <a:ea typeface="Poppins"/>
                <a:cs typeface="Poppins"/>
                <a:sym typeface="Poppins"/>
              </a:rPr>
              <a:t>a la pantalla</a:t>
            </a:r>
            <a:endParaRPr b="0" i="0" sz="1000" u="none" cap="none" strike="noStrike">
              <a:solidFill>
                <a:schemeClr val="dk1"/>
              </a:solidFill>
              <a:latin typeface="Poppins"/>
              <a:ea typeface="Poppins"/>
              <a:cs typeface="Poppins"/>
              <a:sym typeface="Poppins"/>
            </a:endParaRPr>
          </a:p>
          <a:p>
            <a:pPr indent="0" lvl="0" marL="0" marR="0" rtl="0" algn="l">
              <a:lnSpc>
                <a:spcPct val="138000"/>
              </a:lnSpc>
              <a:spcBef>
                <a:spcPts val="0"/>
              </a:spcBef>
              <a:spcAft>
                <a:spcPts val="0"/>
              </a:spcAft>
              <a:buClr>
                <a:schemeClr val="dk1"/>
              </a:buClr>
              <a:buSzPts val="1100"/>
              <a:buFont typeface="Arial"/>
              <a:buNone/>
            </a:pPr>
            <a:r>
              <a:rPr b="0" i="0" lang="en" sz="1000" u="none" cap="none" strike="noStrike">
                <a:solidFill>
                  <a:schemeClr val="dk1"/>
                </a:solidFill>
                <a:latin typeface="Poppins"/>
                <a:ea typeface="Poppins"/>
                <a:cs typeface="Poppins"/>
                <a:sym typeface="Poppins"/>
              </a:rPr>
              <a:t>HDMI 2.0 a </a:t>
            </a:r>
            <a:r>
              <a:rPr lang="en" sz="1000">
                <a:solidFill>
                  <a:schemeClr val="dk1"/>
                </a:solidFill>
                <a:latin typeface="Poppins"/>
                <a:ea typeface="Poppins"/>
                <a:cs typeface="Poppins"/>
                <a:sym typeface="Poppins"/>
              </a:rPr>
              <a:t>la computadora de la sala</a:t>
            </a:r>
            <a:endParaRPr sz="1000">
              <a:solidFill>
                <a:schemeClr val="dk1"/>
              </a:solidFill>
              <a:latin typeface="Poppins"/>
              <a:ea typeface="Poppins"/>
              <a:cs typeface="Poppins"/>
              <a:sym typeface="Poppins"/>
            </a:endParaRPr>
          </a:p>
          <a:p>
            <a:pPr indent="0" lvl="0" marL="0" marR="0" rtl="0" algn="l">
              <a:lnSpc>
                <a:spcPct val="138000"/>
              </a:lnSpc>
              <a:spcBef>
                <a:spcPts val="0"/>
              </a:spcBef>
              <a:spcAft>
                <a:spcPts val="0"/>
              </a:spcAft>
              <a:buClr>
                <a:schemeClr val="dk1"/>
              </a:buClr>
              <a:buSzPts val="1100"/>
              <a:buFont typeface="Arial"/>
              <a:buNone/>
            </a:pPr>
            <a:r>
              <a:rPr b="0" i="0" lang="en" sz="1000" u="none" cap="none" strike="noStrike">
                <a:solidFill>
                  <a:schemeClr val="dk1"/>
                </a:solidFill>
                <a:latin typeface="Poppins"/>
                <a:ea typeface="Poppins"/>
                <a:cs typeface="Poppins"/>
                <a:sym typeface="Poppins"/>
              </a:rPr>
              <a:t>USB tipo 3.0</a:t>
            </a:r>
            <a:r>
              <a:rPr lang="en" sz="1000">
                <a:solidFill>
                  <a:schemeClr val="dk1"/>
                </a:solidFill>
                <a:latin typeface="Poppins"/>
                <a:ea typeface="Poppins"/>
                <a:cs typeface="Poppins"/>
                <a:sym typeface="Poppins"/>
              </a:rPr>
              <a:t> a la cámara de conferencias</a:t>
            </a:r>
            <a:r>
              <a:rPr b="0" i="0" lang="en" sz="1000" u="none" cap="none" strike="noStrike">
                <a:solidFill>
                  <a:schemeClr val="dk1"/>
                </a:solidFill>
                <a:latin typeface="Poppins"/>
                <a:ea typeface="Poppins"/>
                <a:cs typeface="Poppins"/>
                <a:sym typeface="Poppins"/>
              </a:rPr>
              <a:t> </a:t>
            </a:r>
            <a:endParaRPr b="0" i="0" sz="1000" u="none" cap="none" strike="noStrike">
              <a:solidFill>
                <a:schemeClr val="dk1"/>
              </a:solidFill>
              <a:latin typeface="Poppins"/>
              <a:ea typeface="Poppins"/>
              <a:cs typeface="Poppins"/>
              <a:sym typeface="Poppins"/>
            </a:endParaRPr>
          </a:p>
          <a:p>
            <a:pPr indent="0" lvl="0" marL="0" marR="0" rtl="0" algn="l">
              <a:lnSpc>
                <a:spcPct val="138000"/>
              </a:lnSpc>
              <a:spcBef>
                <a:spcPts val="0"/>
              </a:spcBef>
              <a:spcAft>
                <a:spcPts val="0"/>
              </a:spcAft>
              <a:buClr>
                <a:schemeClr val="dk1"/>
              </a:buClr>
              <a:buSzPts val="1100"/>
              <a:buFont typeface="Arial"/>
              <a:buNone/>
            </a:pPr>
            <a:r>
              <a:rPr b="0" i="0" lang="en" sz="1000" u="none" cap="none" strike="noStrike">
                <a:solidFill>
                  <a:schemeClr val="dk1"/>
                </a:solidFill>
                <a:latin typeface="Poppins"/>
                <a:ea typeface="Poppins"/>
                <a:cs typeface="Poppins"/>
                <a:sym typeface="Poppins"/>
              </a:rPr>
              <a:t>USB 3.0 </a:t>
            </a:r>
            <a:r>
              <a:rPr lang="en" sz="1000">
                <a:solidFill>
                  <a:schemeClr val="dk1"/>
                </a:solidFill>
                <a:latin typeface="Poppins"/>
                <a:ea typeface="Poppins"/>
                <a:cs typeface="Poppins"/>
                <a:sym typeface="Poppins"/>
              </a:rPr>
              <a:t>tipo</a:t>
            </a:r>
            <a:r>
              <a:rPr b="0" i="0" lang="en" sz="1000" u="none" cap="none" strike="noStrike">
                <a:solidFill>
                  <a:schemeClr val="dk1"/>
                </a:solidFill>
                <a:latin typeface="Poppins"/>
                <a:ea typeface="Poppins"/>
                <a:cs typeface="Poppins"/>
                <a:sym typeface="Poppins"/>
              </a:rPr>
              <a:t> C </a:t>
            </a:r>
            <a:r>
              <a:rPr lang="en" sz="1000">
                <a:solidFill>
                  <a:schemeClr val="dk1"/>
                </a:solidFill>
                <a:latin typeface="Poppins"/>
                <a:ea typeface="Poppins"/>
                <a:cs typeface="Poppins"/>
                <a:sym typeface="Poppins"/>
              </a:rPr>
              <a:t>a la computadora de la sala</a:t>
            </a:r>
            <a:endParaRPr b="0" i="0" sz="1000" u="none" cap="none" strike="noStrike">
              <a:solidFill>
                <a:schemeClr val="dk1"/>
              </a:solidFill>
              <a:latin typeface="Poppins"/>
              <a:ea typeface="Poppins"/>
              <a:cs typeface="Poppins"/>
              <a:sym typeface="Poppins"/>
            </a:endParaRPr>
          </a:p>
          <a:p>
            <a:pPr indent="0" lvl="0" marL="0" marR="0" rtl="0" algn="l">
              <a:lnSpc>
                <a:spcPct val="138000"/>
              </a:lnSpc>
              <a:spcBef>
                <a:spcPts val="0"/>
              </a:spcBef>
              <a:spcAft>
                <a:spcPts val="0"/>
              </a:spcAft>
              <a:buClr>
                <a:schemeClr val="dk1"/>
              </a:buClr>
              <a:buSzPts val="1100"/>
              <a:buFont typeface="Arial"/>
              <a:buNone/>
            </a:pPr>
            <a:r>
              <a:rPr b="0" i="0" lang="en" sz="1000" u="none" cap="none" strike="noStrike">
                <a:solidFill>
                  <a:schemeClr val="dk1"/>
                </a:solidFill>
                <a:latin typeface="Poppins"/>
                <a:ea typeface="Poppins"/>
                <a:cs typeface="Poppins"/>
                <a:sym typeface="Poppins"/>
              </a:rPr>
              <a:t>USB 3.0 </a:t>
            </a:r>
            <a:r>
              <a:rPr lang="en" sz="1000">
                <a:solidFill>
                  <a:schemeClr val="dk1"/>
                </a:solidFill>
                <a:latin typeface="Poppins"/>
                <a:ea typeface="Poppins"/>
                <a:cs typeface="Poppins"/>
                <a:sym typeface="Poppins"/>
              </a:rPr>
              <a:t>tipo</a:t>
            </a:r>
            <a:r>
              <a:rPr b="0" i="0" lang="en" sz="1000" u="none" cap="none" strike="noStrike">
                <a:solidFill>
                  <a:schemeClr val="dk1"/>
                </a:solidFill>
                <a:latin typeface="Poppins"/>
                <a:ea typeface="Poppins"/>
                <a:cs typeface="Poppins"/>
                <a:sym typeface="Poppins"/>
              </a:rPr>
              <a:t> C </a:t>
            </a:r>
            <a:r>
              <a:rPr lang="en" sz="1000">
                <a:solidFill>
                  <a:schemeClr val="dk1"/>
                </a:solidFill>
                <a:latin typeface="Poppins"/>
                <a:ea typeface="Poppins"/>
                <a:cs typeface="Poppins"/>
                <a:sym typeface="Poppins"/>
              </a:rPr>
              <a:t>al extensor de Swytch</a:t>
            </a:r>
            <a:endParaRPr b="0" i="0" sz="1000" u="none" cap="none" strike="noStrike">
              <a:solidFill>
                <a:schemeClr val="dk1"/>
              </a:solidFill>
              <a:latin typeface="Poppins"/>
              <a:ea typeface="Poppins"/>
              <a:cs typeface="Poppins"/>
              <a:sym typeface="Poppins"/>
            </a:endParaRPr>
          </a:p>
          <a:p>
            <a:pPr indent="0" lvl="0" marL="0" marR="0" rtl="0" algn="l">
              <a:lnSpc>
                <a:spcPct val="115000"/>
              </a:lnSpc>
              <a:spcBef>
                <a:spcPts val="0"/>
              </a:spcBef>
              <a:spcAft>
                <a:spcPts val="0"/>
              </a:spcAft>
              <a:buClr>
                <a:schemeClr val="dk1"/>
              </a:buClr>
              <a:buSzPts val="1100"/>
              <a:buFont typeface="Arial"/>
              <a:buNone/>
            </a:pPr>
            <a:r>
              <a:t/>
            </a:r>
            <a:endParaRPr b="0" i="0" sz="1000" u="none" cap="none" strike="noStrike">
              <a:solidFill>
                <a:schemeClr val="dk1"/>
              </a:solidFill>
              <a:latin typeface="Poppins"/>
              <a:ea typeface="Poppins"/>
              <a:cs typeface="Poppins"/>
              <a:sym typeface="Poppins"/>
            </a:endParaRPr>
          </a:p>
          <a:p>
            <a:pPr indent="0" lvl="0" marL="0" marR="0" rtl="0" algn="l">
              <a:lnSpc>
                <a:spcPct val="138000"/>
              </a:lnSpc>
              <a:spcBef>
                <a:spcPts val="0"/>
              </a:spcBef>
              <a:spcAft>
                <a:spcPts val="0"/>
              </a:spcAft>
              <a:buClr>
                <a:schemeClr val="dk1"/>
              </a:buClr>
              <a:buSzPts val="1100"/>
              <a:buFont typeface="Arial"/>
              <a:buNone/>
            </a:pPr>
            <a:r>
              <a:rPr b="1" lang="en" sz="1000">
                <a:solidFill>
                  <a:schemeClr val="dk1"/>
                </a:solidFill>
                <a:latin typeface="Poppins"/>
                <a:ea typeface="Poppins"/>
                <a:cs typeface="Poppins"/>
                <a:sym typeface="Poppins"/>
              </a:rPr>
              <a:t>Extensor de Swytch</a:t>
            </a:r>
            <a:endParaRPr b="1" i="0" sz="1000" u="none" cap="none" strike="noStrike">
              <a:solidFill>
                <a:schemeClr val="dk1"/>
              </a:solidFill>
              <a:latin typeface="Poppins"/>
              <a:ea typeface="Poppins"/>
              <a:cs typeface="Poppins"/>
              <a:sym typeface="Poppins"/>
            </a:endParaRPr>
          </a:p>
          <a:p>
            <a:pPr indent="0" lvl="0" marL="0" rtl="0" algn="l">
              <a:lnSpc>
                <a:spcPct val="138000"/>
              </a:lnSpc>
              <a:spcBef>
                <a:spcPts val="0"/>
              </a:spcBef>
              <a:spcAft>
                <a:spcPts val="0"/>
              </a:spcAft>
              <a:buClr>
                <a:schemeClr val="dk1"/>
              </a:buClr>
              <a:buSzPts val="1100"/>
              <a:buFont typeface="Arial"/>
              <a:buNone/>
            </a:pPr>
            <a:r>
              <a:rPr lang="en" sz="1000">
                <a:solidFill>
                  <a:schemeClr val="dk1"/>
                </a:solidFill>
                <a:latin typeface="Poppins"/>
                <a:ea typeface="Poppins"/>
                <a:cs typeface="Poppins"/>
                <a:sym typeface="Poppins"/>
              </a:rPr>
              <a:t>Alimentación</a:t>
            </a:r>
            <a:endParaRPr b="0" i="0" sz="1000" u="none" cap="none" strike="noStrike">
              <a:solidFill>
                <a:schemeClr val="dk1"/>
              </a:solidFill>
              <a:latin typeface="Poppins"/>
              <a:ea typeface="Poppins"/>
              <a:cs typeface="Poppins"/>
              <a:sym typeface="Poppins"/>
            </a:endParaRPr>
          </a:p>
          <a:p>
            <a:pPr indent="0" lvl="0" marL="0" marR="0" rtl="0" algn="l">
              <a:lnSpc>
                <a:spcPct val="138000"/>
              </a:lnSpc>
              <a:spcBef>
                <a:spcPts val="0"/>
              </a:spcBef>
              <a:spcAft>
                <a:spcPts val="0"/>
              </a:spcAft>
              <a:buClr>
                <a:schemeClr val="dk1"/>
              </a:buClr>
              <a:buSzPts val="1100"/>
              <a:buFont typeface="Arial"/>
              <a:buNone/>
            </a:pPr>
            <a:r>
              <a:rPr b="0" i="0" lang="en" sz="1000" u="none" cap="none" strike="noStrike">
                <a:solidFill>
                  <a:schemeClr val="dk1"/>
                </a:solidFill>
                <a:latin typeface="Poppins"/>
                <a:ea typeface="Poppins"/>
                <a:cs typeface="Poppins"/>
                <a:sym typeface="Poppins"/>
              </a:rPr>
              <a:t>USB tipo 3.0 T</a:t>
            </a:r>
            <a:r>
              <a:rPr lang="en" sz="1000">
                <a:solidFill>
                  <a:schemeClr val="dk1"/>
                </a:solidFill>
                <a:latin typeface="Poppins"/>
                <a:ea typeface="Poppins"/>
                <a:cs typeface="Poppins"/>
                <a:sym typeface="Poppins"/>
              </a:rPr>
              <a:t>ipo</a:t>
            </a:r>
            <a:r>
              <a:rPr b="0" i="0" lang="en" sz="1000" u="none" cap="none" strike="noStrike">
                <a:solidFill>
                  <a:schemeClr val="dk1"/>
                </a:solidFill>
                <a:latin typeface="Poppins"/>
                <a:ea typeface="Poppins"/>
                <a:cs typeface="Poppins"/>
                <a:sym typeface="Poppins"/>
              </a:rPr>
              <a:t> </a:t>
            </a:r>
            <a:r>
              <a:rPr lang="en" sz="1000">
                <a:solidFill>
                  <a:schemeClr val="dk1"/>
                </a:solidFill>
                <a:latin typeface="Poppins"/>
                <a:ea typeface="Poppins"/>
                <a:cs typeface="Poppins"/>
                <a:sym typeface="Poppins"/>
              </a:rPr>
              <a:t>al hub de </a:t>
            </a:r>
            <a:r>
              <a:rPr b="0" i="0" lang="en" sz="1000" u="none" cap="none" strike="noStrike">
                <a:solidFill>
                  <a:schemeClr val="dk1"/>
                </a:solidFill>
                <a:latin typeface="Poppins"/>
                <a:ea typeface="Poppins"/>
                <a:cs typeface="Poppins"/>
                <a:sym typeface="Poppins"/>
              </a:rPr>
              <a:t>Swytch</a:t>
            </a:r>
            <a:endParaRPr b="0" i="0" sz="1000" u="none" cap="none" strike="noStrike">
              <a:solidFill>
                <a:schemeClr val="dk1"/>
              </a:solidFill>
              <a:latin typeface="Poppins"/>
              <a:ea typeface="Poppins"/>
              <a:cs typeface="Poppins"/>
              <a:sym typeface="Poppins"/>
            </a:endParaRPr>
          </a:p>
          <a:p>
            <a:pPr indent="0" lvl="0" marL="0" marR="0" rtl="0" algn="l">
              <a:lnSpc>
                <a:spcPct val="138000"/>
              </a:lnSpc>
              <a:spcBef>
                <a:spcPts val="0"/>
              </a:spcBef>
              <a:spcAft>
                <a:spcPts val="0"/>
              </a:spcAft>
              <a:buClr>
                <a:schemeClr val="dk1"/>
              </a:buClr>
              <a:buSzPts val="1100"/>
              <a:buFont typeface="Arial"/>
              <a:buNone/>
            </a:pPr>
            <a:r>
              <a:rPr b="0" i="0" lang="en" sz="1000" u="none" cap="none" strike="noStrike">
                <a:solidFill>
                  <a:schemeClr val="dk1"/>
                </a:solidFill>
                <a:latin typeface="Poppins"/>
                <a:ea typeface="Poppins"/>
                <a:cs typeface="Poppins"/>
                <a:sym typeface="Poppins"/>
              </a:rPr>
              <a:t>USB 3.0 </a:t>
            </a:r>
            <a:r>
              <a:rPr lang="en" sz="1000">
                <a:solidFill>
                  <a:schemeClr val="dk1"/>
                </a:solidFill>
                <a:latin typeface="Poppins"/>
                <a:ea typeface="Poppins"/>
                <a:cs typeface="Poppins"/>
                <a:sym typeface="Poppins"/>
              </a:rPr>
              <a:t>tipo</a:t>
            </a:r>
            <a:r>
              <a:rPr b="0" i="0" lang="en" sz="1000" u="none" cap="none" strike="noStrike">
                <a:solidFill>
                  <a:schemeClr val="dk1"/>
                </a:solidFill>
                <a:latin typeface="Poppins"/>
                <a:ea typeface="Poppins"/>
                <a:cs typeface="Poppins"/>
                <a:sym typeface="Poppins"/>
              </a:rPr>
              <a:t> C </a:t>
            </a:r>
            <a:r>
              <a:rPr lang="en" sz="1000">
                <a:solidFill>
                  <a:schemeClr val="dk1"/>
                </a:solidFill>
                <a:latin typeface="Poppins"/>
                <a:ea typeface="Poppins"/>
                <a:cs typeface="Poppins"/>
                <a:sym typeface="Poppins"/>
              </a:rPr>
              <a:t>al conector de</a:t>
            </a:r>
            <a:r>
              <a:rPr b="0" i="0" lang="en" sz="1000" u="none" cap="none" strike="noStrike">
                <a:solidFill>
                  <a:schemeClr val="dk1"/>
                </a:solidFill>
                <a:latin typeface="Poppins"/>
                <a:ea typeface="Poppins"/>
                <a:cs typeface="Poppins"/>
                <a:sym typeface="Poppins"/>
              </a:rPr>
              <a:t> Swytch</a:t>
            </a:r>
            <a:endParaRPr b="0" i="0" sz="1000" u="none" cap="none" strike="noStrike">
              <a:solidFill>
                <a:schemeClr val="dk1"/>
              </a:solidFill>
              <a:latin typeface="Poppins"/>
              <a:ea typeface="Poppins"/>
              <a:cs typeface="Poppins"/>
              <a:sym typeface="Poppins"/>
            </a:endParaRPr>
          </a:p>
          <a:p>
            <a:pPr indent="0" lvl="0" marL="0" marR="0" rtl="0" algn="l">
              <a:lnSpc>
                <a:spcPct val="138000"/>
              </a:lnSpc>
              <a:spcBef>
                <a:spcPts val="0"/>
              </a:spcBef>
              <a:spcAft>
                <a:spcPts val="0"/>
              </a:spcAft>
              <a:buClr>
                <a:schemeClr val="dk1"/>
              </a:buClr>
              <a:buSzPts val="1100"/>
              <a:buFont typeface="Arial"/>
              <a:buNone/>
            </a:pPr>
            <a:r>
              <a:rPr b="0" i="0" lang="en" sz="1000" u="none" cap="none" strike="noStrike">
                <a:solidFill>
                  <a:schemeClr val="dk1"/>
                </a:solidFill>
                <a:latin typeface="Poppins"/>
                <a:ea typeface="Poppins"/>
                <a:cs typeface="Poppins"/>
                <a:sym typeface="Poppins"/>
              </a:rPr>
              <a:t>USB 3.0 Micro B </a:t>
            </a:r>
            <a:r>
              <a:rPr lang="en" sz="1000">
                <a:solidFill>
                  <a:schemeClr val="dk1"/>
                </a:solidFill>
                <a:latin typeface="Poppins"/>
                <a:ea typeface="Poppins"/>
                <a:cs typeface="Poppins"/>
                <a:sym typeface="Poppins"/>
              </a:rPr>
              <a:t>al conector de Swytch</a:t>
            </a:r>
            <a:endParaRPr b="0" i="0" sz="1000" u="none" cap="none" strike="noStrike">
              <a:solidFill>
                <a:schemeClr val="dk1"/>
              </a:solidFill>
              <a:latin typeface="Poppins"/>
              <a:ea typeface="Poppins"/>
              <a:cs typeface="Poppins"/>
              <a:sym typeface="Poppins"/>
            </a:endParaRPr>
          </a:p>
          <a:p>
            <a:pPr indent="0" lvl="0" marL="0" marR="0" rtl="0" algn="l">
              <a:lnSpc>
                <a:spcPct val="115000"/>
              </a:lnSpc>
              <a:spcBef>
                <a:spcPts val="0"/>
              </a:spcBef>
              <a:spcAft>
                <a:spcPts val="0"/>
              </a:spcAft>
              <a:buClr>
                <a:schemeClr val="dk1"/>
              </a:buClr>
              <a:buSzPts val="1100"/>
              <a:buFont typeface="Arial"/>
              <a:buNone/>
            </a:pPr>
            <a:r>
              <a:t/>
            </a:r>
            <a:endParaRPr b="0" i="0" sz="1000" u="none" cap="none" strike="noStrike">
              <a:solidFill>
                <a:schemeClr val="dk1"/>
              </a:solidFill>
              <a:latin typeface="Poppins"/>
              <a:ea typeface="Poppins"/>
              <a:cs typeface="Poppins"/>
              <a:sym typeface="Poppins"/>
            </a:endParaRPr>
          </a:p>
          <a:p>
            <a:pPr indent="0" lvl="0" marL="0" rtl="0" algn="l">
              <a:lnSpc>
                <a:spcPct val="115000"/>
              </a:lnSpc>
              <a:spcBef>
                <a:spcPts val="0"/>
              </a:spcBef>
              <a:spcAft>
                <a:spcPts val="0"/>
              </a:spcAft>
              <a:buClr>
                <a:schemeClr val="dk1"/>
              </a:buClr>
              <a:buSzPts val="1400"/>
              <a:buFont typeface="Arial"/>
              <a:buNone/>
            </a:pPr>
            <a:r>
              <a:rPr b="1" lang="en" sz="1000">
                <a:solidFill>
                  <a:schemeClr val="dk1"/>
                </a:solidFill>
                <a:latin typeface="Poppins"/>
                <a:ea typeface="Poppins"/>
                <a:cs typeface="Poppins"/>
                <a:sym typeface="Poppins"/>
              </a:rPr>
              <a:t>Conector de Swytch</a:t>
            </a:r>
            <a:endParaRPr b="1" i="0" sz="1000" u="none" cap="none" strike="noStrike">
              <a:solidFill>
                <a:schemeClr val="dk1"/>
              </a:solidFill>
              <a:latin typeface="Poppins"/>
              <a:ea typeface="Poppins"/>
              <a:cs typeface="Poppins"/>
              <a:sym typeface="Poppins"/>
            </a:endParaRPr>
          </a:p>
          <a:p>
            <a:pPr indent="0" lvl="0" marL="0" marR="0" rtl="0" algn="l">
              <a:lnSpc>
                <a:spcPct val="138000"/>
              </a:lnSpc>
              <a:spcBef>
                <a:spcPts val="0"/>
              </a:spcBef>
              <a:spcAft>
                <a:spcPts val="0"/>
              </a:spcAft>
              <a:buClr>
                <a:srgbClr val="000000"/>
              </a:buClr>
              <a:buSzPts val="1000"/>
              <a:buFont typeface="Arial"/>
              <a:buNone/>
            </a:pPr>
            <a:r>
              <a:rPr b="0" i="0" lang="en" sz="1000" u="none" cap="none" strike="noStrike">
                <a:solidFill>
                  <a:schemeClr val="dk1"/>
                </a:solidFill>
                <a:latin typeface="Poppins"/>
                <a:ea typeface="Poppins"/>
                <a:cs typeface="Poppins"/>
                <a:sym typeface="Poppins"/>
              </a:rPr>
              <a:t>USB tipo 3.0 </a:t>
            </a:r>
            <a:r>
              <a:rPr lang="en" sz="1000">
                <a:solidFill>
                  <a:schemeClr val="dk1"/>
                </a:solidFill>
                <a:latin typeface="Poppins"/>
                <a:ea typeface="Poppins"/>
                <a:cs typeface="Poppins"/>
                <a:sym typeface="Poppins"/>
              </a:rPr>
              <a:t>a las </a:t>
            </a:r>
            <a:r>
              <a:rPr b="0" i="0" lang="en" sz="1000" u="none" cap="none" strike="noStrike">
                <a:solidFill>
                  <a:schemeClr val="dk1"/>
                </a:solidFill>
                <a:latin typeface="Poppins"/>
                <a:ea typeface="Poppins"/>
                <a:cs typeface="Poppins"/>
                <a:sym typeface="Poppins"/>
              </a:rPr>
              <a:t>Laptops </a:t>
            </a:r>
            <a:r>
              <a:rPr lang="en" sz="1000">
                <a:solidFill>
                  <a:schemeClr val="dk1"/>
                </a:solidFill>
                <a:latin typeface="Poppins"/>
                <a:ea typeface="Poppins"/>
                <a:cs typeface="Poppins"/>
                <a:sym typeface="Poppins"/>
              </a:rPr>
              <a:t>con puertos ti</a:t>
            </a:r>
            <a:r>
              <a:rPr b="0" i="0" lang="en" sz="1000" u="none" cap="none" strike="noStrike">
                <a:solidFill>
                  <a:schemeClr val="dk1"/>
                </a:solidFill>
                <a:latin typeface="Poppins"/>
                <a:ea typeface="Poppins"/>
                <a:cs typeface="Poppins"/>
                <a:sym typeface="Poppins"/>
              </a:rPr>
              <a:t>pe A o C</a:t>
            </a:r>
            <a:endParaRPr b="1" i="0" sz="1000" u="none" cap="none" strike="noStrike">
              <a:solidFill>
                <a:schemeClr val="dk1"/>
              </a:solidFill>
              <a:latin typeface="Poppins"/>
              <a:ea typeface="Poppins"/>
              <a:cs typeface="Poppins"/>
              <a:sym typeface="Poppins"/>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8" name="Shape 718"/>
        <p:cNvGrpSpPr/>
        <p:nvPr/>
      </p:nvGrpSpPr>
      <p:grpSpPr>
        <a:xfrm>
          <a:off x="0" y="0"/>
          <a:ext cx="0" cy="0"/>
          <a:chOff x="0" y="0"/>
          <a:chExt cx="0" cy="0"/>
        </a:xfrm>
      </p:grpSpPr>
      <p:sp>
        <p:nvSpPr>
          <p:cNvPr id="719" name="Google Shape;719;p138"/>
          <p:cNvSpPr txBox="1"/>
          <p:nvPr>
            <p:ph type="title"/>
          </p:nvPr>
        </p:nvSpPr>
        <p:spPr>
          <a:xfrm>
            <a:off x="311700" y="445025"/>
            <a:ext cx="8520600" cy="572700"/>
          </a:xfrm>
          <a:prstGeom prst="rect">
            <a:avLst/>
          </a:prstGeom>
          <a:no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2400">
                <a:solidFill>
                  <a:schemeClr val="accent5"/>
                </a:solidFill>
              </a:rPr>
              <a:t>DIAGRAMAS DE CABLEADOS</a:t>
            </a:r>
            <a:endParaRPr/>
          </a:p>
        </p:txBody>
      </p:sp>
      <p:pic>
        <p:nvPicPr>
          <p:cNvPr id="720" name="Google Shape;720;p138"/>
          <p:cNvPicPr preferRelativeResize="0"/>
          <p:nvPr/>
        </p:nvPicPr>
        <p:blipFill rotWithShape="1">
          <a:blip r:embed="rId3">
            <a:alphaModFix/>
          </a:blip>
          <a:srcRect b="0" l="0" r="0" t="0"/>
          <a:stretch/>
        </p:blipFill>
        <p:spPr>
          <a:xfrm>
            <a:off x="152400" y="1170125"/>
            <a:ext cx="2904127" cy="3820975"/>
          </a:xfrm>
          <a:prstGeom prst="rect">
            <a:avLst/>
          </a:prstGeom>
          <a:noFill/>
          <a:ln>
            <a:noFill/>
          </a:ln>
        </p:spPr>
      </p:pic>
      <p:pic>
        <p:nvPicPr>
          <p:cNvPr id="721" name="Google Shape;721;p138"/>
          <p:cNvPicPr preferRelativeResize="0"/>
          <p:nvPr/>
        </p:nvPicPr>
        <p:blipFill rotWithShape="1">
          <a:blip r:embed="rId4">
            <a:alphaModFix/>
          </a:blip>
          <a:srcRect b="0" l="0" r="0" t="0"/>
          <a:stretch/>
        </p:blipFill>
        <p:spPr>
          <a:xfrm>
            <a:off x="3208927" y="1170125"/>
            <a:ext cx="2533782" cy="38209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4" name="Shape 444"/>
        <p:cNvGrpSpPr/>
        <p:nvPr/>
      </p:nvGrpSpPr>
      <p:grpSpPr>
        <a:xfrm>
          <a:off x="0" y="0"/>
          <a:ext cx="0" cy="0"/>
          <a:chOff x="0" y="0"/>
          <a:chExt cx="0" cy="0"/>
        </a:xfrm>
      </p:grpSpPr>
      <p:sp>
        <p:nvSpPr>
          <p:cNvPr id="445" name="Google Shape;445;p107"/>
          <p:cNvSpPr txBox="1"/>
          <p:nvPr/>
        </p:nvSpPr>
        <p:spPr>
          <a:xfrm>
            <a:off x="236300" y="254125"/>
            <a:ext cx="8484300" cy="766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000"/>
              <a:buFont typeface="Arial"/>
              <a:buNone/>
            </a:pPr>
            <a:r>
              <a:rPr b="1" lang="en" sz="3000">
                <a:solidFill>
                  <a:srgbClr val="824DFA"/>
                </a:solidFill>
                <a:latin typeface="Poppins"/>
                <a:ea typeface="Poppins"/>
                <a:cs typeface="Poppins"/>
                <a:sym typeface="Poppins"/>
              </a:rPr>
              <a:t>A todos nos gustan los sistemas de videoconferencia en la sala</a:t>
            </a:r>
            <a:endParaRPr b="1" i="0" sz="3000" u="none" cap="none" strike="noStrike">
              <a:solidFill>
                <a:srgbClr val="824DFA"/>
              </a:solidFill>
              <a:latin typeface="Poppins"/>
              <a:ea typeface="Poppins"/>
              <a:cs typeface="Poppins"/>
              <a:sym typeface="Poppins"/>
            </a:endParaRPr>
          </a:p>
        </p:txBody>
      </p:sp>
      <p:sp>
        <p:nvSpPr>
          <p:cNvPr id="446" name="Google Shape;446;p107"/>
          <p:cNvSpPr txBox="1"/>
          <p:nvPr/>
        </p:nvSpPr>
        <p:spPr>
          <a:xfrm>
            <a:off x="236300" y="1492300"/>
            <a:ext cx="6945000" cy="1724100"/>
          </a:xfrm>
          <a:prstGeom prst="rect">
            <a:avLst/>
          </a:prstGeom>
          <a:noFill/>
          <a:ln>
            <a:noFill/>
          </a:ln>
        </p:spPr>
        <p:txBody>
          <a:bodyPr anchorCtr="0" anchor="t" bIns="91425" lIns="91425" spcFirstLastPara="1" rIns="91425" wrap="square" tIns="91425">
            <a:noAutofit/>
          </a:bodyPr>
          <a:lstStyle/>
          <a:p>
            <a:pPr indent="-330200" lvl="0" marL="457200" marR="0" rtl="0" algn="l">
              <a:lnSpc>
                <a:spcPct val="100000"/>
              </a:lnSpc>
              <a:spcBef>
                <a:spcPts val="0"/>
              </a:spcBef>
              <a:spcAft>
                <a:spcPts val="0"/>
              </a:spcAft>
              <a:buClr>
                <a:srgbClr val="000000"/>
              </a:buClr>
              <a:buSzPts val="1600"/>
              <a:buFont typeface="Poppins"/>
              <a:buChar char="●"/>
            </a:pPr>
            <a:r>
              <a:rPr lang="en" sz="1600">
                <a:latin typeface="Poppins"/>
                <a:ea typeface="Poppins"/>
                <a:cs typeface="Poppins"/>
                <a:sym typeface="Poppins"/>
              </a:rPr>
              <a:t>Un clic para conectarse con integración de calendario</a:t>
            </a:r>
            <a:endParaRPr sz="1600">
              <a:latin typeface="Poppins"/>
              <a:ea typeface="Poppins"/>
              <a:cs typeface="Poppins"/>
              <a:sym typeface="Poppins"/>
            </a:endParaRPr>
          </a:p>
          <a:p>
            <a:pPr indent="-330200" lvl="0" marL="457200" marR="0" rtl="0" algn="l">
              <a:lnSpc>
                <a:spcPct val="100000"/>
              </a:lnSpc>
              <a:spcBef>
                <a:spcPts val="0"/>
              </a:spcBef>
              <a:spcAft>
                <a:spcPts val="0"/>
              </a:spcAft>
              <a:buClr>
                <a:srgbClr val="000000"/>
              </a:buClr>
              <a:buSzPts val="1600"/>
              <a:buFont typeface="Poppins"/>
              <a:buChar char="●"/>
            </a:pPr>
            <a:r>
              <a:rPr lang="en" sz="1600">
                <a:latin typeface="Poppins"/>
                <a:ea typeface="Poppins"/>
                <a:cs typeface="Poppins"/>
                <a:sym typeface="Poppins"/>
              </a:rPr>
              <a:t>Interfaz de usuario consistente en cada sala</a:t>
            </a:r>
            <a:endParaRPr b="0" i="0" sz="1600" u="none" cap="none" strike="noStrike">
              <a:solidFill>
                <a:srgbClr val="000000"/>
              </a:solidFill>
              <a:latin typeface="Poppins"/>
              <a:ea typeface="Poppins"/>
              <a:cs typeface="Poppins"/>
              <a:sym typeface="Poppins"/>
            </a:endParaRPr>
          </a:p>
          <a:p>
            <a:pPr indent="-330200" lvl="0" marL="457200" marR="0" rtl="0" algn="l">
              <a:lnSpc>
                <a:spcPct val="100000"/>
              </a:lnSpc>
              <a:spcBef>
                <a:spcPts val="0"/>
              </a:spcBef>
              <a:spcAft>
                <a:spcPts val="0"/>
              </a:spcAft>
              <a:buClr>
                <a:srgbClr val="000000"/>
              </a:buClr>
              <a:buSzPts val="1600"/>
              <a:buFont typeface="Poppins"/>
              <a:buChar char="●"/>
            </a:pPr>
            <a:r>
              <a:rPr lang="en" sz="1600">
                <a:latin typeface="Poppins"/>
                <a:ea typeface="Poppins"/>
                <a:cs typeface="Poppins"/>
                <a:sym typeface="Poppins"/>
              </a:rPr>
              <a:t>Fácil de implementar y administrar</a:t>
            </a:r>
            <a:endParaRPr b="0" i="0" sz="1600" u="none" cap="none" strike="noStrike">
              <a:solidFill>
                <a:srgbClr val="000000"/>
              </a:solidFill>
              <a:latin typeface="Poppins"/>
              <a:ea typeface="Poppins"/>
              <a:cs typeface="Poppins"/>
              <a:sym typeface="Poppins"/>
            </a:endParaRPr>
          </a:p>
          <a:p>
            <a:pPr indent="-330200" lvl="0" marL="457200" marR="0" rtl="0" algn="l">
              <a:lnSpc>
                <a:spcPct val="100000"/>
              </a:lnSpc>
              <a:spcBef>
                <a:spcPts val="0"/>
              </a:spcBef>
              <a:spcAft>
                <a:spcPts val="0"/>
              </a:spcAft>
              <a:buClr>
                <a:srgbClr val="000000"/>
              </a:buClr>
              <a:buSzPts val="1600"/>
              <a:buFont typeface="Poppins"/>
              <a:buChar char="●"/>
            </a:pPr>
            <a:r>
              <a:rPr b="0" i="0" lang="en" sz="1600" u="none" cap="none" strike="noStrike">
                <a:solidFill>
                  <a:srgbClr val="000000"/>
                </a:solidFill>
                <a:latin typeface="Poppins"/>
                <a:ea typeface="Poppins"/>
                <a:cs typeface="Poppins"/>
                <a:sym typeface="Poppins"/>
              </a:rPr>
              <a:t>No</a:t>
            </a:r>
            <a:r>
              <a:rPr lang="en" sz="1600">
                <a:latin typeface="Poppins"/>
                <a:ea typeface="Poppins"/>
                <a:cs typeface="Poppins"/>
                <a:sym typeface="Poppins"/>
              </a:rPr>
              <a:t> se requiere capacitación</a:t>
            </a:r>
            <a:endParaRPr b="0" i="0" sz="1600" u="none" cap="none" strike="noStrike">
              <a:solidFill>
                <a:srgbClr val="000000"/>
              </a:solidFill>
              <a:latin typeface="Poppins"/>
              <a:ea typeface="Poppins"/>
              <a:cs typeface="Poppins"/>
              <a:sym typeface="Poppins"/>
            </a:endParaRPr>
          </a:p>
        </p:txBody>
      </p:sp>
      <p:pic>
        <p:nvPicPr>
          <p:cNvPr id="447" name="Google Shape;447;p107"/>
          <p:cNvPicPr preferRelativeResize="0"/>
          <p:nvPr/>
        </p:nvPicPr>
        <p:blipFill rotWithShape="1">
          <a:blip r:embed="rId3">
            <a:alphaModFix/>
          </a:blip>
          <a:srcRect b="19468" l="21725" r="22412" t="18783"/>
          <a:stretch/>
        </p:blipFill>
        <p:spPr>
          <a:xfrm>
            <a:off x="623939" y="3174050"/>
            <a:ext cx="1727910" cy="1074400"/>
          </a:xfrm>
          <a:prstGeom prst="rect">
            <a:avLst/>
          </a:prstGeom>
          <a:noFill/>
          <a:ln>
            <a:noFill/>
          </a:ln>
        </p:spPr>
      </p:pic>
      <p:pic>
        <p:nvPicPr>
          <p:cNvPr id="448" name="Google Shape;448;p107"/>
          <p:cNvPicPr preferRelativeResize="0"/>
          <p:nvPr/>
        </p:nvPicPr>
        <p:blipFill rotWithShape="1">
          <a:blip r:embed="rId4">
            <a:alphaModFix/>
          </a:blip>
          <a:srcRect b="21447" l="15326" r="14851" t="24021"/>
          <a:stretch/>
        </p:blipFill>
        <p:spPr>
          <a:xfrm>
            <a:off x="2672526" y="3174050"/>
            <a:ext cx="2445650" cy="1074400"/>
          </a:xfrm>
          <a:prstGeom prst="rect">
            <a:avLst/>
          </a:prstGeom>
          <a:noFill/>
          <a:ln>
            <a:noFill/>
          </a:ln>
        </p:spPr>
      </p:pic>
      <p:pic>
        <p:nvPicPr>
          <p:cNvPr id="449" name="Google Shape;449;p107"/>
          <p:cNvPicPr preferRelativeResize="0"/>
          <p:nvPr/>
        </p:nvPicPr>
        <p:blipFill rotWithShape="1">
          <a:blip r:embed="rId5">
            <a:alphaModFix/>
          </a:blip>
          <a:srcRect b="22238" l="5761" r="9139" t="25013"/>
          <a:stretch/>
        </p:blipFill>
        <p:spPr>
          <a:xfrm>
            <a:off x="5328275" y="3075601"/>
            <a:ext cx="3646374" cy="12713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3" name="Shape 453"/>
        <p:cNvGrpSpPr/>
        <p:nvPr/>
      </p:nvGrpSpPr>
      <p:grpSpPr>
        <a:xfrm>
          <a:off x="0" y="0"/>
          <a:ext cx="0" cy="0"/>
          <a:chOff x="0" y="0"/>
          <a:chExt cx="0" cy="0"/>
        </a:xfrm>
      </p:grpSpPr>
      <p:pic>
        <p:nvPicPr>
          <p:cNvPr id="454" name="Google Shape;454;p108"/>
          <p:cNvPicPr preferRelativeResize="0"/>
          <p:nvPr/>
        </p:nvPicPr>
        <p:blipFill>
          <a:blip r:embed="rId3">
            <a:alphaModFix/>
          </a:blip>
          <a:stretch>
            <a:fillRect/>
          </a:stretch>
        </p:blipFill>
        <p:spPr>
          <a:xfrm>
            <a:off x="0" y="0"/>
            <a:ext cx="9144019" cy="51435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3F3F3"/>
        </a:solidFill>
      </p:bgPr>
    </p:bg>
    <p:spTree>
      <p:nvGrpSpPr>
        <p:cNvPr id="458" name="Shape 458"/>
        <p:cNvGrpSpPr/>
        <p:nvPr/>
      </p:nvGrpSpPr>
      <p:grpSpPr>
        <a:xfrm>
          <a:off x="0" y="0"/>
          <a:ext cx="0" cy="0"/>
          <a:chOff x="0" y="0"/>
          <a:chExt cx="0" cy="0"/>
        </a:xfrm>
      </p:grpSpPr>
      <p:grpSp>
        <p:nvGrpSpPr>
          <p:cNvPr id="459" name="Google Shape;459;p109"/>
          <p:cNvGrpSpPr/>
          <p:nvPr/>
        </p:nvGrpSpPr>
        <p:grpSpPr>
          <a:xfrm>
            <a:off x="634850" y="1452017"/>
            <a:ext cx="7687212" cy="1253400"/>
            <a:chOff x="728400" y="1791817"/>
            <a:chExt cx="7687212" cy="1253400"/>
          </a:xfrm>
        </p:grpSpPr>
        <p:sp>
          <p:nvSpPr>
            <p:cNvPr id="460" name="Google Shape;460;p109"/>
            <p:cNvSpPr/>
            <p:nvPr/>
          </p:nvSpPr>
          <p:spPr>
            <a:xfrm>
              <a:off x="5553762" y="1791817"/>
              <a:ext cx="1253400" cy="1253400"/>
            </a:xfrm>
            <a:prstGeom prst="ellipse">
              <a:avLst/>
            </a:prstGeom>
            <a:solidFill>
              <a:srgbClr val="FFFFFF"/>
            </a:solidFill>
            <a:ln cap="flat" cmpd="sng" w="9525">
              <a:solidFill>
                <a:srgbClr val="F3F3F3"/>
              </a:solidFill>
              <a:prstDash val="solid"/>
              <a:round/>
              <a:headEnd len="sm" w="sm" type="none"/>
              <a:tailEnd len="sm" w="sm" type="none"/>
            </a:ln>
            <a:effectLst>
              <a:outerShdw blurRad="142875" rotWithShape="0" algn="bl" dir="5400000" dist="38100">
                <a:srgbClr val="000000">
                  <a:alpha val="20784"/>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61" name="Google Shape;461;p109"/>
            <p:cNvGrpSpPr/>
            <p:nvPr/>
          </p:nvGrpSpPr>
          <p:grpSpPr>
            <a:xfrm>
              <a:off x="728400" y="1791817"/>
              <a:ext cx="1253400" cy="1253400"/>
              <a:chOff x="1010300" y="1791817"/>
              <a:chExt cx="1253400" cy="1253400"/>
            </a:xfrm>
          </p:grpSpPr>
          <p:sp>
            <p:nvSpPr>
              <p:cNvPr id="462" name="Google Shape;462;p109"/>
              <p:cNvSpPr/>
              <p:nvPr/>
            </p:nvSpPr>
            <p:spPr>
              <a:xfrm>
                <a:off x="1010300" y="1791817"/>
                <a:ext cx="1253400" cy="1253400"/>
              </a:xfrm>
              <a:prstGeom prst="ellipse">
                <a:avLst/>
              </a:prstGeom>
              <a:solidFill>
                <a:srgbClr val="FFFFFF"/>
              </a:solidFill>
              <a:ln cap="flat" cmpd="sng" w="9525">
                <a:solidFill>
                  <a:srgbClr val="F3F3F3"/>
                </a:solidFill>
                <a:prstDash val="solid"/>
                <a:round/>
                <a:headEnd len="sm" w="sm" type="none"/>
                <a:tailEnd len="sm" w="sm" type="none"/>
              </a:ln>
              <a:effectLst>
                <a:outerShdw blurRad="142875" rotWithShape="0" algn="bl" dir="5400000" dist="38100">
                  <a:srgbClr val="000000">
                    <a:alpha val="20784"/>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463" name="Google Shape;463;p109"/>
              <p:cNvPicPr preferRelativeResize="0"/>
              <p:nvPr/>
            </p:nvPicPr>
            <p:blipFill rotWithShape="1">
              <a:blip r:embed="rId3">
                <a:alphaModFix/>
              </a:blip>
              <a:srcRect b="0" l="0" r="0" t="0"/>
              <a:stretch/>
            </p:blipFill>
            <p:spPr>
              <a:xfrm>
                <a:off x="1284775" y="2338525"/>
                <a:ext cx="797525" cy="181175"/>
              </a:xfrm>
              <a:prstGeom prst="rect">
                <a:avLst/>
              </a:prstGeom>
              <a:noFill/>
              <a:ln>
                <a:noFill/>
              </a:ln>
            </p:spPr>
          </p:pic>
        </p:grpSp>
        <p:grpSp>
          <p:nvGrpSpPr>
            <p:cNvPr id="464" name="Google Shape;464;p109"/>
            <p:cNvGrpSpPr/>
            <p:nvPr/>
          </p:nvGrpSpPr>
          <p:grpSpPr>
            <a:xfrm>
              <a:off x="2336848" y="1791817"/>
              <a:ext cx="1253400" cy="1253400"/>
              <a:chOff x="2966873" y="1791817"/>
              <a:chExt cx="1253400" cy="1253400"/>
            </a:xfrm>
          </p:grpSpPr>
          <p:sp>
            <p:nvSpPr>
              <p:cNvPr id="465" name="Google Shape;465;p109"/>
              <p:cNvSpPr/>
              <p:nvPr/>
            </p:nvSpPr>
            <p:spPr>
              <a:xfrm>
                <a:off x="2966873" y="1791817"/>
                <a:ext cx="1253400" cy="1253400"/>
              </a:xfrm>
              <a:prstGeom prst="ellipse">
                <a:avLst/>
              </a:prstGeom>
              <a:solidFill>
                <a:srgbClr val="FFFFFF"/>
              </a:solidFill>
              <a:ln cap="flat" cmpd="sng" w="9525">
                <a:solidFill>
                  <a:srgbClr val="F3F3F3"/>
                </a:solidFill>
                <a:prstDash val="solid"/>
                <a:round/>
                <a:headEnd len="sm" w="sm" type="none"/>
                <a:tailEnd len="sm" w="sm" type="none"/>
              </a:ln>
              <a:effectLst>
                <a:outerShdw blurRad="142875" rotWithShape="0" algn="bl" dir="5400000" dist="38100">
                  <a:srgbClr val="000000">
                    <a:alpha val="20784"/>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466" name="Google Shape;466;p109"/>
              <p:cNvPicPr preferRelativeResize="0"/>
              <p:nvPr/>
            </p:nvPicPr>
            <p:blipFill rotWithShape="1">
              <a:blip r:embed="rId4">
                <a:alphaModFix/>
              </a:blip>
              <a:srcRect b="34520" l="0" r="47240" t="0"/>
              <a:stretch/>
            </p:blipFill>
            <p:spPr>
              <a:xfrm>
                <a:off x="3194875" y="2129233"/>
                <a:ext cx="797525" cy="494900"/>
              </a:xfrm>
              <a:prstGeom prst="rect">
                <a:avLst/>
              </a:prstGeom>
              <a:noFill/>
              <a:ln>
                <a:noFill/>
              </a:ln>
            </p:spPr>
          </p:pic>
        </p:grpSp>
        <p:sp>
          <p:nvSpPr>
            <p:cNvPr id="467" name="Google Shape;467;p109"/>
            <p:cNvSpPr/>
            <p:nvPr/>
          </p:nvSpPr>
          <p:spPr>
            <a:xfrm>
              <a:off x="3945293" y="1791817"/>
              <a:ext cx="1253400" cy="1253400"/>
            </a:xfrm>
            <a:prstGeom prst="ellipse">
              <a:avLst/>
            </a:prstGeom>
            <a:solidFill>
              <a:srgbClr val="FFFFFF"/>
            </a:solidFill>
            <a:ln cap="flat" cmpd="sng" w="9525">
              <a:solidFill>
                <a:srgbClr val="F3F3F3"/>
              </a:solidFill>
              <a:prstDash val="solid"/>
              <a:round/>
              <a:headEnd len="sm" w="sm" type="none"/>
              <a:tailEnd len="sm" w="sm" type="none"/>
            </a:ln>
            <a:effectLst>
              <a:outerShdw blurRad="142875" rotWithShape="0" algn="bl" dir="5400000" dist="38100">
                <a:srgbClr val="000000">
                  <a:alpha val="20784"/>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8" name="Google Shape;468;p109"/>
            <p:cNvSpPr/>
            <p:nvPr/>
          </p:nvSpPr>
          <p:spPr>
            <a:xfrm>
              <a:off x="7162212" y="1791817"/>
              <a:ext cx="1253400" cy="1253400"/>
            </a:xfrm>
            <a:prstGeom prst="ellipse">
              <a:avLst/>
            </a:prstGeom>
            <a:solidFill>
              <a:srgbClr val="FFFFFF"/>
            </a:solidFill>
            <a:ln cap="flat" cmpd="sng" w="9525">
              <a:solidFill>
                <a:srgbClr val="F3F3F3"/>
              </a:solidFill>
              <a:prstDash val="solid"/>
              <a:round/>
              <a:headEnd len="sm" w="sm" type="none"/>
              <a:tailEnd len="sm" w="sm" type="none"/>
            </a:ln>
            <a:effectLst>
              <a:outerShdw blurRad="142875" rotWithShape="0" algn="bl" dir="5400000" dist="38100">
                <a:srgbClr val="000000">
                  <a:alpha val="20784"/>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469" name="Google Shape;469;p109"/>
            <p:cNvPicPr preferRelativeResize="0"/>
            <p:nvPr/>
          </p:nvPicPr>
          <p:blipFill rotWithShape="1">
            <a:blip r:embed="rId5">
              <a:alphaModFix/>
            </a:blip>
            <a:srcRect b="0" l="0" r="0" t="0"/>
            <a:stretch/>
          </p:blipFill>
          <p:spPr>
            <a:xfrm>
              <a:off x="5863105" y="2142542"/>
              <a:ext cx="634700" cy="634725"/>
            </a:xfrm>
            <a:prstGeom prst="rect">
              <a:avLst/>
            </a:prstGeom>
            <a:noFill/>
            <a:ln>
              <a:noFill/>
            </a:ln>
          </p:spPr>
        </p:pic>
        <p:sp>
          <p:nvSpPr>
            <p:cNvPr id="470" name="Google Shape;470;p109"/>
            <p:cNvSpPr txBox="1"/>
            <p:nvPr/>
          </p:nvSpPr>
          <p:spPr>
            <a:xfrm>
              <a:off x="7356000" y="2285175"/>
              <a:ext cx="865800" cy="2667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lang="en">
                  <a:solidFill>
                    <a:srgbClr val="814EFA"/>
                  </a:solidFill>
                  <a:latin typeface="Poppins Medium"/>
                  <a:ea typeface="Poppins Medium"/>
                  <a:cs typeface="Poppins Medium"/>
                  <a:sym typeface="Poppins Medium"/>
                </a:rPr>
                <a:t>Otros</a:t>
              </a:r>
              <a:endParaRPr b="0" i="0" sz="1400" u="none" cap="none" strike="noStrike">
                <a:solidFill>
                  <a:srgbClr val="814EFA"/>
                </a:solidFill>
                <a:latin typeface="Poppins Medium"/>
                <a:ea typeface="Poppins Medium"/>
                <a:cs typeface="Poppins Medium"/>
                <a:sym typeface="Poppins Medium"/>
              </a:endParaRPr>
            </a:p>
          </p:txBody>
        </p:sp>
        <p:pic>
          <p:nvPicPr>
            <p:cNvPr id="471" name="Google Shape;471;p109"/>
            <p:cNvPicPr preferRelativeResize="0"/>
            <p:nvPr/>
          </p:nvPicPr>
          <p:blipFill rotWithShape="1">
            <a:blip r:embed="rId6">
              <a:alphaModFix/>
            </a:blip>
            <a:srcRect b="0" l="0" r="0" t="0"/>
            <a:stretch/>
          </p:blipFill>
          <p:spPr>
            <a:xfrm>
              <a:off x="4100074" y="2153071"/>
              <a:ext cx="943850" cy="530905"/>
            </a:xfrm>
            <a:prstGeom prst="rect">
              <a:avLst/>
            </a:prstGeom>
            <a:noFill/>
            <a:ln>
              <a:noFill/>
            </a:ln>
          </p:spPr>
        </p:pic>
      </p:grpSp>
      <p:sp>
        <p:nvSpPr>
          <p:cNvPr id="472" name="Google Shape;472;p109"/>
          <p:cNvSpPr txBox="1"/>
          <p:nvPr/>
        </p:nvSpPr>
        <p:spPr>
          <a:xfrm>
            <a:off x="236300" y="254125"/>
            <a:ext cx="8484300" cy="766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000"/>
              <a:buFont typeface="Arial"/>
              <a:buNone/>
            </a:pPr>
            <a:r>
              <a:rPr b="1" lang="en" sz="3000">
                <a:solidFill>
                  <a:srgbClr val="824DFA"/>
                </a:solidFill>
                <a:latin typeface="Poppins"/>
                <a:ea typeface="Poppins"/>
                <a:cs typeface="Poppins"/>
                <a:sym typeface="Poppins"/>
              </a:rPr>
              <a:t>Sin embargo</a:t>
            </a:r>
            <a:r>
              <a:rPr b="1" i="0" lang="en" sz="3000" u="none" cap="none" strike="noStrike">
                <a:solidFill>
                  <a:srgbClr val="824DFA"/>
                </a:solidFill>
                <a:latin typeface="Poppins"/>
                <a:ea typeface="Poppins"/>
                <a:cs typeface="Poppins"/>
                <a:sym typeface="Poppins"/>
              </a:rPr>
              <a:t>...</a:t>
            </a:r>
            <a:endParaRPr b="1" i="0" sz="3000" u="none" cap="none" strike="noStrike">
              <a:solidFill>
                <a:srgbClr val="824DFA"/>
              </a:solidFill>
              <a:latin typeface="Poppins"/>
              <a:ea typeface="Poppins"/>
              <a:cs typeface="Poppins"/>
              <a:sym typeface="Poppins"/>
            </a:endParaRPr>
          </a:p>
        </p:txBody>
      </p:sp>
      <p:sp>
        <p:nvSpPr>
          <p:cNvPr id="473" name="Google Shape;473;p109"/>
          <p:cNvSpPr txBox="1"/>
          <p:nvPr/>
        </p:nvSpPr>
        <p:spPr>
          <a:xfrm>
            <a:off x="202150" y="3370625"/>
            <a:ext cx="8775600" cy="5538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000"/>
              <a:buFont typeface="Arial"/>
              <a:buNone/>
            </a:pPr>
            <a:r>
              <a:rPr lang="en" sz="2000">
                <a:latin typeface="Poppins"/>
                <a:ea typeface="Poppins"/>
                <a:cs typeface="Poppins"/>
                <a:sym typeface="Poppins"/>
              </a:rPr>
              <a:t>¿Qué pasa cuando somos invitados a una reunión en una plataforma o servicio que no es el que tenemos integrado en nuestro sistema de sala?</a:t>
            </a:r>
            <a:endParaRPr b="0" i="0" sz="2000" u="none" cap="none" strike="noStrike">
              <a:solidFill>
                <a:srgbClr val="000000"/>
              </a:solidFill>
              <a:latin typeface="Poppins"/>
              <a:ea typeface="Poppins"/>
              <a:cs typeface="Poppins"/>
              <a:sym typeface="Poppi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7" name="Shape 477"/>
        <p:cNvGrpSpPr/>
        <p:nvPr/>
      </p:nvGrpSpPr>
      <p:grpSpPr>
        <a:xfrm>
          <a:off x="0" y="0"/>
          <a:ext cx="0" cy="0"/>
          <a:chOff x="0" y="0"/>
          <a:chExt cx="0" cy="0"/>
        </a:xfrm>
      </p:grpSpPr>
      <p:pic>
        <p:nvPicPr>
          <p:cNvPr id="478" name="Google Shape;478;p110"/>
          <p:cNvPicPr preferRelativeResize="0"/>
          <p:nvPr/>
        </p:nvPicPr>
        <p:blipFill rotWithShape="1">
          <a:blip r:embed="rId3">
            <a:alphaModFix/>
          </a:blip>
          <a:srcRect b="0" l="0" r="0" t="0"/>
          <a:stretch/>
        </p:blipFill>
        <p:spPr>
          <a:xfrm>
            <a:off x="0" y="0"/>
            <a:ext cx="9144000" cy="5237232"/>
          </a:xfrm>
          <a:prstGeom prst="rect">
            <a:avLst/>
          </a:prstGeom>
          <a:noFill/>
          <a:ln>
            <a:noFill/>
          </a:ln>
        </p:spPr>
      </p:pic>
      <p:sp>
        <p:nvSpPr>
          <p:cNvPr id="479" name="Google Shape;479;p110"/>
          <p:cNvSpPr txBox="1"/>
          <p:nvPr/>
        </p:nvSpPr>
        <p:spPr>
          <a:xfrm>
            <a:off x="202150" y="4589825"/>
            <a:ext cx="8775600" cy="5538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000"/>
              <a:buFont typeface="Arial"/>
              <a:buNone/>
            </a:pPr>
            <a:r>
              <a:rPr b="0" i="0" lang="en" sz="2000" u="none" cap="none" strike="noStrike">
                <a:solidFill>
                  <a:srgbClr val="000000"/>
                </a:solidFill>
                <a:latin typeface="Poppins"/>
                <a:ea typeface="Poppins"/>
                <a:cs typeface="Poppins"/>
                <a:sym typeface="Poppins"/>
              </a:rPr>
              <a:t>“</a:t>
            </a:r>
            <a:r>
              <a:rPr lang="en" sz="2000">
                <a:latin typeface="Poppins"/>
                <a:ea typeface="Poppins"/>
                <a:cs typeface="Poppins"/>
                <a:sym typeface="Poppins"/>
              </a:rPr>
              <a:t>Simplemente dejamos que los usuarios usen sus laptops</a:t>
            </a:r>
            <a:r>
              <a:rPr b="0" i="0" lang="en" sz="2000" u="none" cap="none" strike="noStrike">
                <a:solidFill>
                  <a:srgbClr val="000000"/>
                </a:solidFill>
                <a:latin typeface="Poppins"/>
                <a:ea typeface="Poppins"/>
                <a:cs typeface="Poppins"/>
                <a:sym typeface="Poppins"/>
              </a:rPr>
              <a:t>.”</a:t>
            </a:r>
            <a:endParaRPr b="0" i="0" sz="2000" u="none" cap="none" strike="noStrike">
              <a:solidFill>
                <a:srgbClr val="000000"/>
              </a:solidFill>
              <a:latin typeface="Poppins"/>
              <a:ea typeface="Poppins"/>
              <a:cs typeface="Poppins"/>
              <a:sym typeface="Poppin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3" name="Shape 483"/>
        <p:cNvGrpSpPr/>
        <p:nvPr/>
      </p:nvGrpSpPr>
      <p:grpSpPr>
        <a:xfrm>
          <a:off x="0" y="0"/>
          <a:ext cx="0" cy="0"/>
          <a:chOff x="0" y="0"/>
          <a:chExt cx="0" cy="0"/>
        </a:xfrm>
      </p:grpSpPr>
      <p:sp>
        <p:nvSpPr>
          <p:cNvPr id="484" name="Google Shape;484;p111"/>
          <p:cNvSpPr txBox="1"/>
          <p:nvPr/>
        </p:nvSpPr>
        <p:spPr>
          <a:xfrm>
            <a:off x="236300" y="254125"/>
            <a:ext cx="8484300" cy="766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000"/>
              <a:buFont typeface="Arial"/>
              <a:buNone/>
            </a:pPr>
            <a:r>
              <a:rPr b="1" lang="en" sz="3000">
                <a:solidFill>
                  <a:srgbClr val="824DFA"/>
                </a:solidFill>
                <a:latin typeface="Poppins"/>
                <a:ea typeface="Poppins"/>
                <a:cs typeface="Poppins"/>
                <a:sym typeface="Poppins"/>
              </a:rPr>
              <a:t>¿Podemos tener ambas cosas</a:t>
            </a:r>
            <a:r>
              <a:rPr b="1" i="0" lang="en" sz="3000" u="none" cap="none" strike="noStrike">
                <a:solidFill>
                  <a:srgbClr val="824DFA"/>
                </a:solidFill>
                <a:latin typeface="Poppins"/>
                <a:ea typeface="Poppins"/>
                <a:cs typeface="Poppins"/>
                <a:sym typeface="Poppins"/>
              </a:rPr>
              <a:t>?</a:t>
            </a:r>
            <a:endParaRPr b="1" i="0" sz="3000" u="none" cap="none" strike="noStrike">
              <a:solidFill>
                <a:srgbClr val="824DFA"/>
              </a:solidFill>
              <a:latin typeface="Poppins"/>
              <a:ea typeface="Poppins"/>
              <a:cs typeface="Poppins"/>
              <a:sym typeface="Poppins"/>
            </a:endParaRPr>
          </a:p>
        </p:txBody>
      </p:sp>
      <p:pic>
        <p:nvPicPr>
          <p:cNvPr id="485" name="Google Shape;485;p111"/>
          <p:cNvPicPr preferRelativeResize="0"/>
          <p:nvPr/>
        </p:nvPicPr>
        <p:blipFill rotWithShape="1">
          <a:blip r:embed="rId3">
            <a:alphaModFix/>
          </a:blip>
          <a:srcRect b="0" l="0" r="0" t="0"/>
          <a:stretch/>
        </p:blipFill>
        <p:spPr>
          <a:xfrm>
            <a:off x="342600" y="1522026"/>
            <a:ext cx="3568603" cy="1920353"/>
          </a:xfrm>
          <a:prstGeom prst="rect">
            <a:avLst/>
          </a:prstGeom>
          <a:noFill/>
          <a:ln>
            <a:noFill/>
          </a:ln>
        </p:spPr>
      </p:pic>
      <p:pic>
        <p:nvPicPr>
          <p:cNvPr id="486" name="Google Shape;486;p111"/>
          <p:cNvPicPr preferRelativeResize="0"/>
          <p:nvPr/>
        </p:nvPicPr>
        <p:blipFill rotWithShape="1">
          <a:blip r:embed="rId4">
            <a:alphaModFix/>
          </a:blip>
          <a:srcRect b="24380" l="13788" r="15569" t="22981"/>
          <a:stretch/>
        </p:blipFill>
        <p:spPr>
          <a:xfrm>
            <a:off x="5362750" y="1432825"/>
            <a:ext cx="2697000" cy="2009551"/>
          </a:xfrm>
          <a:prstGeom prst="rect">
            <a:avLst/>
          </a:prstGeom>
          <a:noFill/>
          <a:ln>
            <a:noFill/>
          </a:ln>
        </p:spPr>
      </p:pic>
      <p:sp>
        <p:nvSpPr>
          <p:cNvPr id="487" name="Google Shape;487;p111"/>
          <p:cNvSpPr txBox="1"/>
          <p:nvPr/>
        </p:nvSpPr>
        <p:spPr>
          <a:xfrm>
            <a:off x="802625" y="3799100"/>
            <a:ext cx="2865900" cy="671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lang="en">
                <a:latin typeface="Poppins"/>
                <a:ea typeface="Poppins"/>
                <a:cs typeface="Poppins"/>
                <a:sym typeface="Poppins"/>
              </a:rPr>
              <a:t>Reuniones diarias con el sistema de video de sala integrado a la plataforma de elección corporativa</a:t>
            </a:r>
            <a:endParaRPr b="0" i="0" sz="1400" u="none" cap="none" strike="noStrike">
              <a:solidFill>
                <a:srgbClr val="000000"/>
              </a:solidFill>
              <a:latin typeface="Poppins"/>
              <a:ea typeface="Poppins"/>
              <a:cs typeface="Poppins"/>
              <a:sym typeface="Poppins"/>
            </a:endParaRPr>
          </a:p>
        </p:txBody>
      </p:sp>
      <p:sp>
        <p:nvSpPr>
          <p:cNvPr id="488" name="Google Shape;488;p111"/>
          <p:cNvSpPr txBox="1"/>
          <p:nvPr/>
        </p:nvSpPr>
        <p:spPr>
          <a:xfrm>
            <a:off x="5278300" y="3799100"/>
            <a:ext cx="2865900" cy="671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lang="en">
                <a:latin typeface="Poppins"/>
                <a:ea typeface="Poppins"/>
                <a:cs typeface="Poppins"/>
                <a:sym typeface="Poppins"/>
              </a:rPr>
              <a:t>Posibilidad de realizar reuniones desde la sala en cualquier otro servicio de video en la nube</a:t>
            </a:r>
            <a:endParaRPr b="0" i="0" sz="1400" u="none" cap="none" strike="noStrike">
              <a:solidFill>
                <a:srgbClr val="000000"/>
              </a:solidFill>
              <a:latin typeface="Poppins"/>
              <a:ea typeface="Poppins"/>
              <a:cs typeface="Poppins"/>
              <a:sym typeface="Poppins"/>
            </a:endParaRPr>
          </a:p>
        </p:txBody>
      </p:sp>
      <p:sp>
        <p:nvSpPr>
          <p:cNvPr id="489" name="Google Shape;489;p111"/>
          <p:cNvSpPr txBox="1"/>
          <p:nvPr/>
        </p:nvSpPr>
        <p:spPr>
          <a:xfrm>
            <a:off x="4245000" y="1851113"/>
            <a:ext cx="1146300" cy="1117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7200"/>
              <a:buFont typeface="Arial"/>
              <a:buNone/>
            </a:pPr>
            <a:r>
              <a:rPr b="1" i="0" lang="en" sz="7200" u="none" cap="none" strike="noStrike">
                <a:solidFill>
                  <a:srgbClr val="824DFA"/>
                </a:solidFill>
                <a:latin typeface="Poppins"/>
                <a:ea typeface="Poppins"/>
                <a:cs typeface="Poppins"/>
                <a:sym typeface="Poppins"/>
              </a:rPr>
              <a:t>+</a:t>
            </a:r>
            <a:endParaRPr b="1" i="0" sz="7200" u="none" cap="none" strike="noStrike">
              <a:solidFill>
                <a:srgbClr val="824DFA"/>
              </a:solidFill>
              <a:latin typeface="Poppins"/>
              <a:ea typeface="Poppins"/>
              <a:cs typeface="Poppins"/>
              <a:sym typeface="Poppins"/>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3" name="Shape 493"/>
        <p:cNvGrpSpPr/>
        <p:nvPr/>
      </p:nvGrpSpPr>
      <p:grpSpPr>
        <a:xfrm>
          <a:off x="0" y="0"/>
          <a:ext cx="0" cy="0"/>
          <a:chOff x="0" y="0"/>
          <a:chExt cx="0" cy="0"/>
        </a:xfrm>
      </p:grpSpPr>
      <p:pic>
        <p:nvPicPr>
          <p:cNvPr id="494" name="Google Shape;494;p112"/>
          <p:cNvPicPr preferRelativeResize="0"/>
          <p:nvPr/>
        </p:nvPicPr>
        <p:blipFill>
          <a:blip r:embed="rId3">
            <a:alphaModFix/>
          </a:blip>
          <a:stretch>
            <a:fillRect/>
          </a:stretch>
        </p:blipFill>
        <p:spPr>
          <a:xfrm>
            <a:off x="0" y="0"/>
            <a:ext cx="9144000" cy="523722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Logitech2017_MASTER">
  <a:themeElements>
    <a:clrScheme name="Logitech 2017">
      <a:dk1>
        <a:srgbClr val="000000"/>
      </a:dk1>
      <a:lt1>
        <a:srgbClr val="FFFFFF"/>
      </a:lt1>
      <a:dk2>
        <a:srgbClr val="6F7678"/>
      </a:dk2>
      <a:lt2>
        <a:srgbClr val="F4F4F4"/>
      </a:lt2>
      <a:accent1>
        <a:srgbClr val="00B8FC"/>
      </a:accent1>
      <a:accent2>
        <a:srgbClr val="00EAD0"/>
      </a:accent2>
      <a:accent3>
        <a:srgbClr val="DCFD00"/>
      </a:accent3>
      <a:accent4>
        <a:srgbClr val="FF2947"/>
      </a:accent4>
      <a:accent5>
        <a:srgbClr val="814EFA"/>
      </a:accent5>
      <a:accent6>
        <a:srgbClr val="FF7F2C"/>
      </a:accent6>
      <a:hlink>
        <a:srgbClr val="0D5DDF"/>
      </a:hlink>
      <a:folHlink>
        <a:srgbClr val="00EAD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A7A7A7"/>
      </a:dk2>
      <a:lt2>
        <a:srgbClr val="535353"/>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LOGITECH">
      <a:dk1>
        <a:srgbClr val="000000"/>
      </a:dk1>
      <a:lt1>
        <a:srgbClr val="FFFFFF"/>
      </a:lt1>
      <a:dk2>
        <a:srgbClr val="8F9293"/>
      </a:dk2>
      <a:lt2>
        <a:srgbClr val="8F9293"/>
      </a:lt2>
      <a:accent1>
        <a:srgbClr val="2BE7C6"/>
      </a:accent1>
      <a:accent2>
        <a:srgbClr val="22B2FB"/>
      </a:accent2>
      <a:accent3>
        <a:srgbClr val="9100FF"/>
      </a:accent3>
      <a:accent4>
        <a:srgbClr val="F95052"/>
      </a:accent4>
      <a:accent5>
        <a:srgbClr val="E60D37"/>
      </a:accent5>
      <a:accent6>
        <a:srgbClr val="D4FF29"/>
      </a:accent6>
      <a:hlink>
        <a:srgbClr val="8F9293"/>
      </a:hlink>
      <a:folHlink>
        <a:srgbClr val="23242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